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4"/>
  </p:sldMasterIdLst>
  <p:notesMasterIdLst>
    <p:notesMasterId r:id="rId83"/>
  </p:notesMasterIdLst>
  <p:sldIdLst>
    <p:sldId id="256" r:id="rId5"/>
    <p:sldId id="358" r:id="rId6"/>
    <p:sldId id="371" r:id="rId7"/>
    <p:sldId id="257" r:id="rId8"/>
    <p:sldId id="259" r:id="rId9"/>
    <p:sldId id="260" r:id="rId10"/>
    <p:sldId id="364" r:id="rId11"/>
    <p:sldId id="277" r:id="rId12"/>
    <p:sldId id="278" r:id="rId13"/>
    <p:sldId id="270" r:id="rId14"/>
    <p:sldId id="265" r:id="rId15"/>
    <p:sldId id="301" r:id="rId16"/>
    <p:sldId id="302" r:id="rId17"/>
    <p:sldId id="303" r:id="rId18"/>
    <p:sldId id="304" r:id="rId19"/>
    <p:sldId id="264" r:id="rId20"/>
    <p:sldId id="305" r:id="rId21"/>
    <p:sldId id="294" r:id="rId22"/>
    <p:sldId id="324" r:id="rId23"/>
    <p:sldId id="298" r:id="rId24"/>
    <p:sldId id="299" r:id="rId25"/>
    <p:sldId id="300" r:id="rId26"/>
    <p:sldId id="325" r:id="rId27"/>
    <p:sldId id="261" r:id="rId28"/>
    <p:sldId id="280" r:id="rId29"/>
    <p:sldId id="327" r:id="rId30"/>
    <p:sldId id="295" r:id="rId31"/>
    <p:sldId id="267" r:id="rId32"/>
    <p:sldId id="272" r:id="rId33"/>
    <p:sldId id="328" r:id="rId34"/>
    <p:sldId id="329" r:id="rId35"/>
    <p:sldId id="271" r:id="rId36"/>
    <p:sldId id="263" r:id="rId37"/>
    <p:sldId id="330" r:id="rId38"/>
    <p:sldId id="307" r:id="rId39"/>
    <p:sldId id="282" r:id="rId40"/>
    <p:sldId id="285" r:id="rId41"/>
    <p:sldId id="262" r:id="rId42"/>
    <p:sldId id="291" r:id="rId43"/>
    <p:sldId id="331" r:id="rId44"/>
    <p:sldId id="297" r:id="rId45"/>
    <p:sldId id="266" r:id="rId46"/>
    <p:sldId id="275" r:id="rId47"/>
    <p:sldId id="293" r:id="rId48"/>
    <p:sldId id="370" r:id="rId49"/>
    <p:sldId id="369" r:id="rId50"/>
    <p:sldId id="368" r:id="rId51"/>
    <p:sldId id="367" r:id="rId52"/>
    <p:sldId id="366" r:id="rId53"/>
    <p:sldId id="268" r:id="rId54"/>
    <p:sldId id="333" r:id="rId55"/>
    <p:sldId id="334" r:id="rId56"/>
    <p:sldId id="335" r:id="rId57"/>
    <p:sldId id="336" r:id="rId58"/>
    <p:sldId id="337" r:id="rId59"/>
    <p:sldId id="339" r:id="rId60"/>
    <p:sldId id="269" r:id="rId61"/>
    <p:sldId id="340" r:id="rId62"/>
    <p:sldId id="341" r:id="rId63"/>
    <p:sldId id="281" r:id="rId64"/>
    <p:sldId id="342" r:id="rId65"/>
    <p:sldId id="343" r:id="rId66"/>
    <p:sldId id="283" r:id="rId67"/>
    <p:sldId id="365" r:id="rId68"/>
    <p:sldId id="258" r:id="rId69"/>
    <p:sldId id="345" r:id="rId70"/>
    <p:sldId id="346" r:id="rId71"/>
    <p:sldId id="347" r:id="rId72"/>
    <p:sldId id="348" r:id="rId73"/>
    <p:sldId id="349" r:id="rId74"/>
    <p:sldId id="352" r:id="rId75"/>
    <p:sldId id="353" r:id="rId76"/>
    <p:sldId id="354" r:id="rId77"/>
    <p:sldId id="355" r:id="rId78"/>
    <p:sldId id="356" r:id="rId79"/>
    <p:sldId id="357" r:id="rId80"/>
    <p:sldId id="362" r:id="rId81"/>
    <p:sldId id="363" r:id="rId8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84"/>
      <p:bold r:id="rId85"/>
      <p:italic r:id="rId86"/>
      <p:boldItalic r:id="rId87"/>
    </p:embeddedFont>
    <p:embeddedFont>
      <p:font typeface="Consolas" panose="020B0609020204030204" pitchFamily="49" charset="0"/>
      <p:regular r:id="rId88"/>
      <p:bold r:id="rId89"/>
      <p:italic r:id="rId90"/>
      <p:boldItalic r:id="rId91"/>
    </p:embeddedFont>
    <p:embeddedFont>
      <p:font typeface="Open Sans" panose="020B0604020202020204" charset="0"/>
      <p:regular r:id="rId92"/>
      <p:bold r:id="rId93"/>
      <p:italic r:id="rId94"/>
      <p:boldItalic r:id="rId95"/>
    </p:embeddedFont>
    <p:embeddedFont>
      <p:font typeface="Open Sans" panose="020B0604020202020204" charset="0"/>
      <p:regular r:id="rId92"/>
      <p:bold r:id="rId93"/>
      <p:italic r:id="rId94"/>
      <p:boldItalic r:id="rId95"/>
    </p:embeddedFont>
    <p:embeddedFont>
      <p:font typeface="PT Sans Narrow" panose="020B0604020202020204" charset="0"/>
      <p:regular r:id="rId96"/>
      <p:bold r:id="rId97"/>
    </p:embeddedFont>
    <p:embeddedFont>
      <p:font typeface="Roboto" panose="020B0604020202020204" charset="0"/>
      <p:regular r:id="rId98"/>
      <p:bold r:id="rId99"/>
      <p:italic r:id="rId100"/>
      <p:boldItalic r:id="rId101"/>
    </p:embeddedFont>
    <p:embeddedFont>
      <p:font typeface="Roboto Slab" panose="020B0604020202020204" charset="0"/>
      <p:regular r:id="rId102"/>
      <p:bold r:id="rId10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kazawa, Allison M" initials="NM" lastIdx="19" clrIdx="0">
    <p:extLst>
      <p:ext uri="{19B8F6BF-5375-455C-9EA6-DF929625EA0E}">
        <p15:presenceInfo xmlns:p15="http://schemas.microsoft.com/office/powerpoint/2012/main" userId="S::anakazawa7@gatech.edu::434e347d-bc06-4936-8f1a-589032403e0e" providerId="AD"/>
      </p:ext>
    </p:extLst>
  </p:cmAuthor>
  <p:cmAuthor id="2" name="Loomba, Akul" initials="LA" lastIdx="9" clrIdx="1">
    <p:extLst>
      <p:ext uri="{19B8F6BF-5375-455C-9EA6-DF929625EA0E}">
        <p15:presenceInfo xmlns:p15="http://schemas.microsoft.com/office/powerpoint/2012/main" userId="S::aloomba3@gatech.edu::6ff61c68-5fd8-4bc0-84b4-203c85998454" providerId="AD"/>
      </p:ext>
    </p:extLst>
  </p:cmAuthor>
  <p:cmAuthor id="3" name="Ram?rez Julio, Juan N" initials="RN" lastIdx="2" clrIdx="2">
    <p:extLst>
      <p:ext uri="{19B8F6BF-5375-455C-9EA6-DF929625EA0E}">
        <p15:presenceInfo xmlns:p15="http://schemas.microsoft.com/office/powerpoint/2012/main" userId="S::jjulio6@gatech.edu::97a48f35-1bc0-4e79-ab11-c77fe1b63a3f" providerId="AD"/>
      </p:ext>
    </p:extLst>
  </p:cmAuthor>
  <p:cmAuthor id="4" name="Shi, Nicholas" initials="SN" lastIdx="4" clrIdx="3">
    <p:extLst>
      <p:ext uri="{19B8F6BF-5375-455C-9EA6-DF929625EA0E}">
        <p15:presenceInfo xmlns:p15="http://schemas.microsoft.com/office/powerpoint/2012/main" userId="S::nshi8@gatech.edu::6686e66d-9660-48ed-81e8-5b28725a5290" providerId="AD"/>
      </p:ext>
    </p:extLst>
  </p:cmAuthor>
  <p:cmAuthor id="5" name="Nguyen, Allan N" initials="NN" lastIdx="3" clrIdx="4">
    <p:extLst>
      <p:ext uri="{19B8F6BF-5375-455C-9EA6-DF929625EA0E}">
        <p15:presenceInfo xmlns:p15="http://schemas.microsoft.com/office/powerpoint/2012/main" userId="S::anguyen328@gatech.edu::990c3cb4-8318-4587-9587-aa9855ed63e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95D46"/>
    <a:srgbClr val="4F4F4F"/>
    <a:srgbClr val="4E56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24608F-9F2E-44F9-84BC-44291B345EAC}" v="1" dt="2021-12-07T21:49:19.934"/>
    <p1510:client id="{95C3AEA2-2D0D-4991-9D89-A0836EE10C13}" v="8" dt="2021-12-07T22:08:04.469"/>
    <p1510:client id="{95EC7815-EC77-42B7-91DA-54CA0AFD0822}" v="1" dt="2022-04-25T03:12:30.490"/>
    <p1510:client id="{9712C65E-8C6A-4856-9FC5-59D0DEA89F7C}" v="5" dt="2022-04-23T15:07:55.971"/>
    <p1510:client id="{B50AEEB0-7E3C-4208-AD57-B21BE0FD70B5}" v="2" dt="2022-04-19T15:09:38.4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2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font" Target="fonts/font19.fntdata"/><Relationship Id="rId5" Type="http://schemas.openxmlformats.org/officeDocument/2006/relationships/slide" Target="slides/slide1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font" Target="fonts/font2.fntdata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font" Target="fonts/font20.fntdata"/><Relationship Id="rId108" Type="http://schemas.openxmlformats.org/officeDocument/2006/relationships/tableStyles" Target="tableStyle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font" Target="fonts/font1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microsoft.com/office/2016/11/relationships/changesInfo" Target="changesInfos/changesInfo1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14.fntdata"/><Relationship Id="rId104" Type="http://schemas.openxmlformats.org/officeDocument/2006/relationships/commentAuthors" Target="commentAuthor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font" Target="fonts/font9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font" Target="fonts/font4.fntdata"/><Relationship Id="rId110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font" Target="fonts/font17.fntdata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omba, Akul" userId="S::aloomba3@gatech.edu::6ff61c68-5fd8-4bc0-84b4-203c85998454" providerId="AD" clId="Web-{95EC7815-EC77-42B7-91DA-54CA0AFD0822}"/>
    <pc:docChg chg="modSld">
      <pc:chgData name="Loomba, Akul" userId="S::aloomba3@gatech.edu::6ff61c68-5fd8-4bc0-84b4-203c85998454" providerId="AD" clId="Web-{95EC7815-EC77-42B7-91DA-54CA0AFD0822}" dt="2022-04-25T03:12:30.490" v="0" actId="20577"/>
      <pc:docMkLst>
        <pc:docMk/>
      </pc:docMkLst>
      <pc:sldChg chg="modSp">
        <pc:chgData name="Loomba, Akul" userId="S::aloomba3@gatech.edu::6ff61c68-5fd8-4bc0-84b4-203c85998454" providerId="AD" clId="Web-{95EC7815-EC77-42B7-91DA-54CA0AFD0822}" dt="2022-04-25T03:12:30.490" v="0" actId="20577"/>
        <pc:sldMkLst>
          <pc:docMk/>
          <pc:sldMk cId="2958789103" sldId="371"/>
        </pc:sldMkLst>
        <pc:spChg chg="mod">
          <ac:chgData name="Loomba, Akul" userId="S::aloomba3@gatech.edu::6ff61c68-5fd8-4bc0-84b4-203c85998454" providerId="AD" clId="Web-{95EC7815-EC77-42B7-91DA-54CA0AFD0822}" dt="2022-04-25T03:12:30.490" v="0" actId="20577"/>
          <ac:spMkLst>
            <pc:docMk/>
            <pc:sldMk cId="2958789103" sldId="371"/>
            <ac:spMk id="76" creationId="{00000000-0000-0000-0000-000000000000}"/>
          </ac:spMkLst>
        </pc:spChg>
      </pc:sldChg>
    </pc:docChg>
  </pc:docChgLst>
  <pc:docChgLst>
    <pc:chgData name="Patel, Dhruv V" userId="S::dpatel406@gatech.edu::89eebba9-d428-40b5-91eb-13049a1e6473" providerId="AD" clId="Web-{4DF85FC0-3786-4BCC-BF0C-4E9C789B8864}"/>
    <pc:docChg chg="modSld">
      <pc:chgData name="Patel, Dhruv V" userId="S::dpatel406@gatech.edu::89eebba9-d428-40b5-91eb-13049a1e6473" providerId="AD" clId="Web-{4DF85FC0-3786-4BCC-BF0C-4E9C789B8864}" dt="2020-11-23T00:20:06.043" v="1" actId="1076"/>
      <pc:docMkLst>
        <pc:docMk/>
      </pc:docMkLst>
      <pc:sldChg chg="addSp modSp">
        <pc:chgData name="Patel, Dhruv V" userId="S::dpatel406@gatech.edu::89eebba9-d428-40b5-91eb-13049a1e6473" providerId="AD" clId="Web-{4DF85FC0-3786-4BCC-BF0C-4E9C789B8864}" dt="2020-11-23T00:20:06.043" v="1" actId="1076"/>
        <pc:sldMkLst>
          <pc:docMk/>
          <pc:sldMk cId="0" sldId="256"/>
        </pc:sldMkLst>
        <pc:picChg chg="add mod">
          <ac:chgData name="Patel, Dhruv V" userId="S::dpatel406@gatech.edu::89eebba9-d428-40b5-91eb-13049a1e6473" providerId="AD" clId="Web-{4DF85FC0-3786-4BCC-BF0C-4E9C789B8864}" dt="2020-11-23T00:20:06.043" v="1" actId="1076"/>
          <ac:picMkLst>
            <pc:docMk/>
            <pc:sldMk cId="0" sldId="256"/>
            <ac:picMk id="2" creationId="{1939A9F4-F815-46F7-B83B-75A7B248C2CD}"/>
          </ac:picMkLst>
        </pc:picChg>
      </pc:sldChg>
    </pc:docChg>
  </pc:docChgLst>
  <pc:docChgLst>
    <pc:chgData name="Patel, Dhruv V" userId="S::dpatel406@gatech.edu::89eebba9-d428-40b5-91eb-13049a1e6473" providerId="AD" clId="Web-{A06BB11D-05A2-4665-8A8A-6D0D83B33FA3}"/>
    <pc:docChg chg="addSld delSld modSld sldOrd">
      <pc:chgData name="Patel, Dhruv V" userId="S::dpatel406@gatech.edu::89eebba9-d428-40b5-91eb-13049a1e6473" providerId="AD" clId="Web-{A06BB11D-05A2-4665-8A8A-6D0D83B33FA3}" dt="2021-04-20T15:38:26.677" v="65" actId="20577"/>
      <pc:docMkLst>
        <pc:docMk/>
      </pc:docMkLst>
      <pc:sldChg chg="modSp">
        <pc:chgData name="Patel, Dhruv V" userId="S::dpatel406@gatech.edu::89eebba9-d428-40b5-91eb-13049a1e6473" providerId="AD" clId="Web-{A06BB11D-05A2-4665-8A8A-6D0D83B33FA3}" dt="2021-04-20T15:38:26.677" v="65" actId="20577"/>
        <pc:sldMkLst>
          <pc:docMk/>
          <pc:sldMk cId="2438656809" sldId="260"/>
        </pc:sldMkLst>
        <pc:spChg chg="mod">
          <ac:chgData name="Patel, Dhruv V" userId="S::dpatel406@gatech.edu::89eebba9-d428-40b5-91eb-13049a1e6473" providerId="AD" clId="Web-{A06BB11D-05A2-4665-8A8A-6D0D83B33FA3}" dt="2021-04-20T15:38:26.677" v="65" actId="20577"/>
          <ac:spMkLst>
            <pc:docMk/>
            <pc:sldMk cId="2438656809" sldId="260"/>
            <ac:spMk id="9" creationId="{6DB3D47A-F8EC-254D-95AC-9432C000C761}"/>
          </ac:spMkLst>
        </pc:spChg>
      </pc:sldChg>
      <pc:sldChg chg="del">
        <pc:chgData name="Patel, Dhruv V" userId="S::dpatel406@gatech.edu::89eebba9-d428-40b5-91eb-13049a1e6473" providerId="AD" clId="Web-{A06BB11D-05A2-4665-8A8A-6D0D83B33FA3}" dt="2021-04-20T15:35:32.969" v="0"/>
        <pc:sldMkLst>
          <pc:docMk/>
          <pc:sldMk cId="1568277242" sldId="276"/>
        </pc:sldMkLst>
      </pc:sldChg>
      <pc:sldChg chg="delSp modSp ord">
        <pc:chgData name="Patel, Dhruv V" userId="S::dpatel406@gatech.edu::89eebba9-d428-40b5-91eb-13049a1e6473" providerId="AD" clId="Web-{A06BB11D-05A2-4665-8A8A-6D0D83B33FA3}" dt="2021-04-20T15:37:57.660" v="61" actId="20577"/>
        <pc:sldMkLst>
          <pc:docMk/>
          <pc:sldMk cId="364796620" sldId="358"/>
        </pc:sldMkLst>
        <pc:spChg chg="del">
          <ac:chgData name="Patel, Dhruv V" userId="S::dpatel406@gatech.edu::89eebba9-d428-40b5-91eb-13049a1e6473" providerId="AD" clId="Web-{A06BB11D-05A2-4665-8A8A-6D0D83B33FA3}" dt="2021-04-20T15:35:55.782" v="6"/>
          <ac:spMkLst>
            <pc:docMk/>
            <pc:sldMk cId="364796620" sldId="358"/>
            <ac:spMk id="5" creationId="{DB2ACF28-C967-DA45-B84E-BC8F0B079224}"/>
          </ac:spMkLst>
        </pc:spChg>
        <pc:spChg chg="mod">
          <ac:chgData name="Patel, Dhruv V" userId="S::dpatel406@gatech.edu::89eebba9-d428-40b5-91eb-13049a1e6473" providerId="AD" clId="Web-{A06BB11D-05A2-4665-8A8A-6D0D83B33FA3}" dt="2021-04-20T15:37:03.972" v="13" actId="20577"/>
          <ac:spMkLst>
            <pc:docMk/>
            <pc:sldMk cId="364796620" sldId="358"/>
            <ac:spMk id="75" creationId="{00000000-0000-0000-0000-000000000000}"/>
          </ac:spMkLst>
        </pc:spChg>
        <pc:spChg chg="mod">
          <ac:chgData name="Patel, Dhruv V" userId="S::dpatel406@gatech.edu::89eebba9-d428-40b5-91eb-13049a1e6473" providerId="AD" clId="Web-{A06BB11D-05A2-4665-8A8A-6D0D83B33FA3}" dt="2021-04-20T15:37:57.660" v="61" actId="20577"/>
          <ac:spMkLst>
            <pc:docMk/>
            <pc:sldMk cId="364796620" sldId="358"/>
            <ac:spMk id="76" creationId="{00000000-0000-0000-0000-000000000000}"/>
          </ac:spMkLst>
        </pc:spChg>
      </pc:sldChg>
      <pc:sldChg chg="del">
        <pc:chgData name="Patel, Dhruv V" userId="S::dpatel406@gatech.edu::89eebba9-d428-40b5-91eb-13049a1e6473" providerId="AD" clId="Web-{A06BB11D-05A2-4665-8A8A-6D0D83B33FA3}" dt="2021-04-20T15:35:35.126" v="1"/>
        <pc:sldMkLst>
          <pc:docMk/>
          <pc:sldMk cId="4001137061" sldId="359"/>
        </pc:sldMkLst>
      </pc:sldChg>
      <pc:sldChg chg="delSp del">
        <pc:chgData name="Patel, Dhruv V" userId="S::dpatel406@gatech.edu::89eebba9-d428-40b5-91eb-13049a1e6473" providerId="AD" clId="Web-{A06BB11D-05A2-4665-8A8A-6D0D83B33FA3}" dt="2021-04-20T15:35:51.657" v="5"/>
        <pc:sldMkLst>
          <pc:docMk/>
          <pc:sldMk cId="1353355658" sldId="360"/>
        </pc:sldMkLst>
        <pc:picChg chg="del">
          <ac:chgData name="Patel, Dhruv V" userId="S::dpatel406@gatech.edu::89eebba9-d428-40b5-91eb-13049a1e6473" providerId="AD" clId="Web-{A06BB11D-05A2-4665-8A8A-6D0D83B33FA3}" dt="2021-04-20T15:35:40.704" v="2"/>
          <ac:picMkLst>
            <pc:docMk/>
            <pc:sldMk cId="1353355658" sldId="360"/>
            <ac:picMk id="2" creationId="{BF29CC3A-6600-4BDE-A5CE-908FD2AAB633}"/>
          </ac:picMkLst>
        </pc:picChg>
      </pc:sldChg>
      <pc:sldChg chg="del">
        <pc:chgData name="Patel, Dhruv V" userId="S::dpatel406@gatech.edu::89eebba9-d428-40b5-91eb-13049a1e6473" providerId="AD" clId="Web-{A06BB11D-05A2-4665-8A8A-6D0D83B33FA3}" dt="2021-04-20T15:38:15.864" v="62"/>
        <pc:sldMkLst>
          <pc:docMk/>
          <pc:sldMk cId="4016732124" sldId="361"/>
        </pc:sldMkLst>
      </pc:sldChg>
      <pc:sldChg chg="add replId">
        <pc:chgData name="Patel, Dhruv V" userId="S::dpatel406@gatech.edu::89eebba9-d428-40b5-91eb-13049a1e6473" providerId="AD" clId="Web-{A06BB11D-05A2-4665-8A8A-6D0D83B33FA3}" dt="2021-04-20T15:35:47.923" v="3"/>
        <pc:sldMkLst>
          <pc:docMk/>
          <pc:sldMk cId="4021681142" sldId="364"/>
        </pc:sldMkLst>
      </pc:sldChg>
    </pc:docChg>
  </pc:docChgLst>
  <pc:docChgLst>
    <pc:chgData name="Loomba, Akul" userId="S::aloomba3@gatech.edu::6ff61c68-5fd8-4bc0-84b4-203c85998454" providerId="AD" clId="Web-{9712C65E-8C6A-4856-9FC5-59D0DEA89F7C}"/>
    <pc:docChg chg="modSld">
      <pc:chgData name="Loomba, Akul" userId="S::aloomba3@gatech.edu::6ff61c68-5fd8-4bc0-84b4-203c85998454" providerId="AD" clId="Web-{9712C65E-8C6A-4856-9FC5-59D0DEA89F7C}" dt="2022-04-23T15:07:55.971" v="3" actId="14100"/>
      <pc:docMkLst>
        <pc:docMk/>
      </pc:docMkLst>
      <pc:sldChg chg="addSp modSp">
        <pc:chgData name="Loomba, Akul" userId="S::aloomba3@gatech.edu::6ff61c68-5fd8-4bc0-84b4-203c85998454" providerId="AD" clId="Web-{9712C65E-8C6A-4856-9FC5-59D0DEA89F7C}" dt="2022-04-23T15:07:55.971" v="3" actId="14100"/>
        <pc:sldMkLst>
          <pc:docMk/>
          <pc:sldMk cId="364796620" sldId="358"/>
        </pc:sldMkLst>
        <pc:picChg chg="add mod">
          <ac:chgData name="Loomba, Akul" userId="S::aloomba3@gatech.edu::6ff61c68-5fd8-4bc0-84b4-203c85998454" providerId="AD" clId="Web-{9712C65E-8C6A-4856-9FC5-59D0DEA89F7C}" dt="2022-04-23T15:07:55.971" v="3" actId="14100"/>
          <ac:picMkLst>
            <pc:docMk/>
            <pc:sldMk cId="364796620" sldId="358"/>
            <ac:picMk id="2" creationId="{316B5E1C-4261-B4F6-676C-7249F53E98A4}"/>
          </ac:picMkLst>
        </pc:picChg>
      </pc:sldChg>
    </pc:docChg>
  </pc:docChgLst>
  <pc:docChgLst>
    <pc:chgData name="Kelly, John K" userId="S::jkelly80@gatech.edu::d7f28d04-7414-4c62-b802-5991693b439b" providerId="AD" clId="Web-{1DF66C51-44B4-1A54-7E25-D850681DEEE6}"/>
    <pc:docChg chg="modSld">
      <pc:chgData name="Kelly, John K" userId="S::jkelly80@gatech.edu::d7f28d04-7414-4c62-b802-5991693b439b" providerId="AD" clId="Web-{1DF66C51-44B4-1A54-7E25-D850681DEEE6}" dt="2020-11-23T14:31:13.252" v="0"/>
      <pc:docMkLst>
        <pc:docMk/>
      </pc:docMkLst>
      <pc:sldChg chg="mod modShow">
        <pc:chgData name="Kelly, John K" userId="S::jkelly80@gatech.edu::d7f28d04-7414-4c62-b802-5991693b439b" providerId="AD" clId="Web-{1DF66C51-44B4-1A54-7E25-D850681DEEE6}" dt="2020-11-23T14:31:13.252" v="0"/>
        <pc:sldMkLst>
          <pc:docMk/>
          <pc:sldMk cId="1568277242" sldId="276"/>
        </pc:sldMkLst>
      </pc:sldChg>
    </pc:docChg>
  </pc:docChgLst>
  <pc:docChgLst>
    <pc:chgData name="Su, Melanie N" userId="a9c36761-2593-463e-84a6-871f2f48df84" providerId="ADAL" clId="{BF8E5417-24E9-4C21-9817-CD236BCB77C0}"/>
    <pc:docChg chg="undo custSel modSld">
      <pc:chgData name="Su, Melanie N" userId="a9c36761-2593-463e-84a6-871f2f48df84" providerId="ADAL" clId="{BF8E5417-24E9-4C21-9817-CD236BCB77C0}" dt="2021-12-05T22:06:43.971" v="9" actId="11"/>
      <pc:docMkLst>
        <pc:docMk/>
      </pc:docMkLst>
      <pc:sldChg chg="modSp mod">
        <pc:chgData name="Su, Melanie N" userId="a9c36761-2593-463e-84a6-871f2f48df84" providerId="ADAL" clId="{BF8E5417-24E9-4C21-9817-CD236BCB77C0}" dt="2021-12-05T22:05:45.965" v="3" actId="20577"/>
        <pc:sldMkLst>
          <pc:docMk/>
          <pc:sldMk cId="0" sldId="257"/>
        </pc:sldMkLst>
        <pc:spChg chg="mod">
          <ac:chgData name="Su, Melanie N" userId="a9c36761-2593-463e-84a6-871f2f48df84" providerId="ADAL" clId="{BF8E5417-24E9-4C21-9817-CD236BCB77C0}" dt="2021-12-05T22:05:45.965" v="3" actId="20577"/>
          <ac:spMkLst>
            <pc:docMk/>
            <pc:sldMk cId="0" sldId="257"/>
            <ac:spMk id="9" creationId="{6DB3D47A-F8EC-254D-95AC-9432C000C761}"/>
          </ac:spMkLst>
        </pc:spChg>
      </pc:sldChg>
      <pc:sldChg chg="modSp mod">
        <pc:chgData name="Su, Melanie N" userId="a9c36761-2593-463e-84a6-871f2f48df84" providerId="ADAL" clId="{BF8E5417-24E9-4C21-9817-CD236BCB77C0}" dt="2021-12-05T22:06:20.912" v="7" actId="11"/>
        <pc:sldMkLst>
          <pc:docMk/>
          <pc:sldMk cId="3987089404" sldId="259"/>
        </pc:sldMkLst>
        <pc:spChg chg="mod">
          <ac:chgData name="Su, Melanie N" userId="a9c36761-2593-463e-84a6-871f2f48df84" providerId="ADAL" clId="{BF8E5417-24E9-4C21-9817-CD236BCB77C0}" dt="2021-12-05T22:06:10.200" v="6" actId="11"/>
          <ac:spMkLst>
            <pc:docMk/>
            <pc:sldMk cId="3987089404" sldId="259"/>
            <ac:spMk id="3" creationId="{6E113B3B-8D4C-A248-AAC5-AE0085ADD2AB}"/>
          </ac:spMkLst>
        </pc:spChg>
        <pc:spChg chg="mod">
          <ac:chgData name="Su, Melanie N" userId="a9c36761-2593-463e-84a6-871f2f48df84" providerId="ADAL" clId="{BF8E5417-24E9-4C21-9817-CD236BCB77C0}" dt="2021-12-05T22:06:20.912" v="7" actId="11"/>
          <ac:spMkLst>
            <pc:docMk/>
            <pc:sldMk cId="3987089404" sldId="259"/>
            <ac:spMk id="9" creationId="{6DB3D47A-F8EC-254D-95AC-9432C000C761}"/>
          </ac:spMkLst>
        </pc:spChg>
      </pc:sldChg>
      <pc:sldChg chg="modSp mod">
        <pc:chgData name="Su, Melanie N" userId="a9c36761-2593-463e-84a6-871f2f48df84" providerId="ADAL" clId="{BF8E5417-24E9-4C21-9817-CD236BCB77C0}" dt="2021-12-05T22:06:43.971" v="9" actId="11"/>
        <pc:sldMkLst>
          <pc:docMk/>
          <pc:sldMk cId="2438656809" sldId="260"/>
        </pc:sldMkLst>
        <pc:spChg chg="mod">
          <ac:chgData name="Su, Melanie N" userId="a9c36761-2593-463e-84a6-871f2f48df84" providerId="ADAL" clId="{BF8E5417-24E9-4C21-9817-CD236BCB77C0}" dt="2021-12-05T22:06:35.131" v="8" actId="11"/>
          <ac:spMkLst>
            <pc:docMk/>
            <pc:sldMk cId="2438656809" sldId="260"/>
            <ac:spMk id="3" creationId="{6E113B3B-8D4C-A248-AAC5-AE0085ADD2AB}"/>
          </ac:spMkLst>
        </pc:spChg>
        <pc:spChg chg="mod">
          <ac:chgData name="Su, Melanie N" userId="a9c36761-2593-463e-84a6-871f2f48df84" providerId="ADAL" clId="{BF8E5417-24E9-4C21-9817-CD236BCB77C0}" dt="2021-12-05T22:06:43.971" v="9" actId="11"/>
          <ac:spMkLst>
            <pc:docMk/>
            <pc:sldMk cId="2438656809" sldId="260"/>
            <ac:spMk id="9" creationId="{6DB3D47A-F8EC-254D-95AC-9432C000C761}"/>
          </ac:spMkLst>
        </pc:spChg>
      </pc:sldChg>
    </pc:docChg>
  </pc:docChgLst>
  <pc:docChgLst>
    <pc:chgData name="Patel, Dhruv V" userId="S::dpatel406@gatech.edu::89eebba9-d428-40b5-91eb-13049a1e6473" providerId="AD" clId="Web-{C3E4FDAE-183A-48EC-9DB9-FC113957BBCC}"/>
    <pc:docChg chg="delSld modSld">
      <pc:chgData name="Patel, Dhruv V" userId="S::dpatel406@gatech.edu::89eebba9-d428-40b5-91eb-13049a1e6473" providerId="AD" clId="Web-{C3E4FDAE-183A-48EC-9DB9-FC113957BBCC}" dt="2021-04-25T17:10:59.715" v="144" actId="20577"/>
      <pc:docMkLst>
        <pc:docMk/>
      </pc:docMkLst>
      <pc:sldChg chg="addSp modSp">
        <pc:chgData name="Patel, Dhruv V" userId="S::dpatel406@gatech.edu::89eebba9-d428-40b5-91eb-13049a1e6473" providerId="AD" clId="Web-{C3E4FDAE-183A-48EC-9DB9-FC113957BBCC}" dt="2021-04-25T17:10:06.682" v="112" actId="20577"/>
        <pc:sldMkLst>
          <pc:docMk/>
          <pc:sldMk cId="0" sldId="257"/>
        </pc:sldMkLst>
        <pc:spChg chg="add mod">
          <ac:chgData name="Patel, Dhruv V" userId="S::dpatel406@gatech.edu::89eebba9-d428-40b5-91eb-13049a1e6473" providerId="AD" clId="Web-{C3E4FDAE-183A-48EC-9DB9-FC113957BBCC}" dt="2021-04-25T17:10:06.682" v="112" actId="20577"/>
          <ac:spMkLst>
            <pc:docMk/>
            <pc:sldMk cId="0" sldId="257"/>
            <ac:spMk id="2" creationId="{CEAD7FBB-F571-4AEE-BF2A-B9CE488672BC}"/>
          </ac:spMkLst>
        </pc:spChg>
        <pc:spChg chg="mod">
          <ac:chgData name="Patel, Dhruv V" userId="S::dpatel406@gatech.edu::89eebba9-d428-40b5-91eb-13049a1e6473" providerId="AD" clId="Web-{C3E4FDAE-183A-48EC-9DB9-FC113957BBCC}" dt="2021-04-25T17:04:11.884" v="2" actId="20577"/>
          <ac:spMkLst>
            <pc:docMk/>
            <pc:sldMk cId="0" sldId="257"/>
            <ac:spMk id="9" creationId="{6DB3D47A-F8EC-254D-95AC-9432C000C761}"/>
          </ac:spMkLst>
        </pc:spChg>
      </pc:sldChg>
      <pc:sldChg chg="addSp modSp">
        <pc:chgData name="Patel, Dhruv V" userId="S::dpatel406@gatech.edu::89eebba9-d428-40b5-91eb-13049a1e6473" providerId="AD" clId="Web-{C3E4FDAE-183A-48EC-9DB9-FC113957BBCC}" dt="2021-04-25T17:10:13.526" v="114" actId="1076"/>
        <pc:sldMkLst>
          <pc:docMk/>
          <pc:sldMk cId="3987089404" sldId="259"/>
        </pc:sldMkLst>
        <pc:spChg chg="add mod">
          <ac:chgData name="Patel, Dhruv V" userId="S::dpatel406@gatech.edu::89eebba9-d428-40b5-91eb-13049a1e6473" providerId="AD" clId="Web-{C3E4FDAE-183A-48EC-9DB9-FC113957BBCC}" dt="2021-04-25T17:10:13.526" v="114" actId="1076"/>
          <ac:spMkLst>
            <pc:docMk/>
            <pc:sldMk cId="3987089404" sldId="259"/>
            <ac:spMk id="2" creationId="{2894F1BB-76C9-431A-9CD8-EEE658F961B0}"/>
          </ac:spMkLst>
        </pc:spChg>
      </pc:sldChg>
      <pc:sldChg chg="addSp modSp">
        <pc:chgData name="Patel, Dhruv V" userId="S::dpatel406@gatech.edu::89eebba9-d428-40b5-91eb-13049a1e6473" providerId="AD" clId="Web-{C3E4FDAE-183A-48EC-9DB9-FC113957BBCC}" dt="2021-04-25T17:10:17.886" v="116" actId="1076"/>
        <pc:sldMkLst>
          <pc:docMk/>
          <pc:sldMk cId="2438656809" sldId="260"/>
        </pc:sldMkLst>
        <pc:spChg chg="add mod">
          <ac:chgData name="Patel, Dhruv V" userId="S::dpatel406@gatech.edu::89eebba9-d428-40b5-91eb-13049a1e6473" providerId="AD" clId="Web-{C3E4FDAE-183A-48EC-9DB9-FC113957BBCC}" dt="2021-04-25T17:10:17.886" v="116" actId="1076"/>
          <ac:spMkLst>
            <pc:docMk/>
            <pc:sldMk cId="2438656809" sldId="260"/>
            <ac:spMk id="2" creationId="{39898069-28FC-4AD9-9BA5-953883E48309}"/>
          </ac:spMkLst>
        </pc:spChg>
      </pc:sldChg>
      <pc:sldChg chg="del">
        <pc:chgData name="Patel, Dhruv V" userId="S::dpatel406@gatech.edu::89eebba9-d428-40b5-91eb-13049a1e6473" providerId="AD" clId="Web-{C3E4FDAE-183A-48EC-9DB9-FC113957BBCC}" dt="2021-04-25T17:04:16.322" v="3"/>
        <pc:sldMkLst>
          <pc:docMk/>
          <pc:sldMk cId="1520279542" sldId="326"/>
        </pc:sldMkLst>
      </pc:sldChg>
      <pc:sldChg chg="modSp">
        <pc:chgData name="Patel, Dhruv V" userId="S::dpatel406@gatech.edu::89eebba9-d428-40b5-91eb-13049a1e6473" providerId="AD" clId="Web-{C3E4FDAE-183A-48EC-9DB9-FC113957BBCC}" dt="2021-04-25T17:10:59.715" v="144" actId="20577"/>
        <pc:sldMkLst>
          <pc:docMk/>
          <pc:sldMk cId="364796620" sldId="358"/>
        </pc:sldMkLst>
        <pc:spChg chg="mod">
          <ac:chgData name="Patel, Dhruv V" userId="S::dpatel406@gatech.edu::89eebba9-d428-40b5-91eb-13049a1e6473" providerId="AD" clId="Web-{C3E4FDAE-183A-48EC-9DB9-FC113957BBCC}" dt="2021-04-25T17:10:44.449" v="127" actId="20577"/>
          <ac:spMkLst>
            <pc:docMk/>
            <pc:sldMk cId="364796620" sldId="358"/>
            <ac:spMk id="75" creationId="{00000000-0000-0000-0000-000000000000}"/>
          </ac:spMkLst>
        </pc:spChg>
        <pc:spChg chg="mod">
          <ac:chgData name="Patel, Dhruv V" userId="S::dpatel406@gatech.edu::89eebba9-d428-40b5-91eb-13049a1e6473" providerId="AD" clId="Web-{C3E4FDAE-183A-48EC-9DB9-FC113957BBCC}" dt="2021-04-25T17:10:59.715" v="144" actId="20577"/>
          <ac:spMkLst>
            <pc:docMk/>
            <pc:sldMk cId="364796620" sldId="358"/>
            <ac:spMk id="76" creationId="{00000000-0000-0000-0000-000000000000}"/>
          </ac:spMkLst>
        </pc:spChg>
      </pc:sldChg>
    </pc:docChg>
  </pc:docChgLst>
  <pc:docChgLst>
    <pc:chgData name="Nakazawa, Allison M" userId="S::anakazawa7@gatech.edu::434e347d-bc06-4936-8f1a-589032403e0e" providerId="AD" clId="Web-{A785DD9A-ABDE-4234-B901-FACEB38AB830}"/>
    <pc:docChg chg="addSld modSld sldOrd">
      <pc:chgData name="Nakazawa, Allison M" userId="S::anakazawa7@gatech.edu::434e347d-bc06-4936-8f1a-589032403e0e" providerId="AD" clId="Web-{A785DD9A-ABDE-4234-B901-FACEB38AB830}" dt="2020-11-23T03:14:37.320" v="27"/>
      <pc:docMkLst>
        <pc:docMk/>
      </pc:docMkLst>
      <pc:sldChg chg="addSp delSp modSp ord">
        <pc:chgData name="Nakazawa, Allison M" userId="S::anakazawa7@gatech.edu::434e347d-bc06-4936-8f1a-589032403e0e" providerId="AD" clId="Web-{A785DD9A-ABDE-4234-B901-FACEB38AB830}" dt="2020-11-23T03:13:33.335" v="9" actId="1076"/>
        <pc:sldMkLst>
          <pc:docMk/>
          <pc:sldMk cId="1568277242" sldId="276"/>
        </pc:sldMkLst>
        <pc:spChg chg="add del mod">
          <ac:chgData name="Nakazawa, Allison M" userId="S::anakazawa7@gatech.edu::434e347d-bc06-4936-8f1a-589032403e0e" providerId="AD" clId="Web-{A785DD9A-ABDE-4234-B901-FACEB38AB830}" dt="2020-11-23T03:13:06.303" v="4"/>
          <ac:spMkLst>
            <pc:docMk/>
            <pc:sldMk cId="1568277242" sldId="276"/>
            <ac:spMk id="3" creationId="{C44C1653-CAB3-4F7B-9545-F7DE5AFA80B2}"/>
          </ac:spMkLst>
        </pc:spChg>
        <pc:spChg chg="mod">
          <ac:chgData name="Nakazawa, Allison M" userId="S::anakazawa7@gatech.edu::434e347d-bc06-4936-8f1a-589032403e0e" providerId="AD" clId="Web-{A785DD9A-ABDE-4234-B901-FACEB38AB830}" dt="2020-11-23T03:13:04.287" v="3" actId="20577"/>
          <ac:spMkLst>
            <pc:docMk/>
            <pc:sldMk cId="1568277242" sldId="276"/>
            <ac:spMk id="75" creationId="{00000000-0000-0000-0000-000000000000}"/>
          </ac:spMkLst>
        </pc:spChg>
        <pc:spChg chg="del">
          <ac:chgData name="Nakazawa, Allison M" userId="S::anakazawa7@gatech.edu::434e347d-bc06-4936-8f1a-589032403e0e" providerId="AD" clId="Web-{A785DD9A-ABDE-4234-B901-FACEB38AB830}" dt="2020-11-23T03:12:59.256" v="2"/>
          <ac:spMkLst>
            <pc:docMk/>
            <pc:sldMk cId="1568277242" sldId="276"/>
            <ac:spMk id="76" creationId="{00000000-0000-0000-0000-000000000000}"/>
          </ac:spMkLst>
        </pc:spChg>
        <pc:picChg chg="add mod">
          <ac:chgData name="Nakazawa, Allison M" userId="S::anakazawa7@gatech.edu::434e347d-bc06-4936-8f1a-589032403e0e" providerId="AD" clId="Web-{A785DD9A-ABDE-4234-B901-FACEB38AB830}" dt="2020-11-23T03:13:33.335" v="9" actId="1076"/>
          <ac:picMkLst>
            <pc:docMk/>
            <pc:sldMk cId="1568277242" sldId="276"/>
            <ac:picMk id="4" creationId="{45ED9F2C-F6C5-4FA0-AEFB-7210089A10D2}"/>
          </ac:picMkLst>
        </pc:picChg>
      </pc:sldChg>
      <pc:sldChg chg="add replId">
        <pc:chgData name="Nakazawa, Allison M" userId="S::anakazawa7@gatech.edu::434e347d-bc06-4936-8f1a-589032403e0e" providerId="AD" clId="Web-{A785DD9A-ABDE-4234-B901-FACEB38AB830}" dt="2020-11-23T03:12:51.584" v="0"/>
        <pc:sldMkLst>
          <pc:docMk/>
          <pc:sldMk cId="364796620" sldId="358"/>
        </pc:sldMkLst>
      </pc:sldChg>
      <pc:sldChg chg="addSp delSp modSp add mod replId modShow">
        <pc:chgData name="Nakazawa, Allison M" userId="S::anakazawa7@gatech.edu::434e347d-bc06-4936-8f1a-589032403e0e" providerId="AD" clId="Web-{A785DD9A-ABDE-4234-B901-FACEB38AB830}" dt="2020-11-23T03:14:36.774" v="26"/>
        <pc:sldMkLst>
          <pc:docMk/>
          <pc:sldMk cId="4001137061" sldId="359"/>
        </pc:sldMkLst>
        <pc:spChg chg="mod">
          <ac:chgData name="Nakazawa, Allison M" userId="S::anakazawa7@gatech.edu::434e347d-bc06-4936-8f1a-589032403e0e" providerId="AD" clId="Web-{A785DD9A-ABDE-4234-B901-FACEB38AB830}" dt="2020-11-23T03:13:41.600" v="12" actId="20577"/>
          <ac:spMkLst>
            <pc:docMk/>
            <pc:sldMk cId="4001137061" sldId="359"/>
            <ac:spMk id="75" creationId="{00000000-0000-0000-0000-000000000000}"/>
          </ac:spMkLst>
        </pc:spChg>
        <pc:picChg chg="add mod">
          <ac:chgData name="Nakazawa, Allison M" userId="S::anakazawa7@gatech.edu::434e347d-bc06-4936-8f1a-589032403e0e" providerId="AD" clId="Web-{A785DD9A-ABDE-4234-B901-FACEB38AB830}" dt="2020-11-23T03:14:07.085" v="20" actId="14100"/>
          <ac:picMkLst>
            <pc:docMk/>
            <pc:sldMk cId="4001137061" sldId="359"/>
            <ac:picMk id="2" creationId="{8AC21331-12EB-4294-B820-4AB8BC20F9E6}"/>
          </ac:picMkLst>
        </pc:picChg>
        <pc:picChg chg="del">
          <ac:chgData name="Nakazawa, Allison M" userId="S::anakazawa7@gatech.edu::434e347d-bc06-4936-8f1a-589032403e0e" providerId="AD" clId="Web-{A785DD9A-ABDE-4234-B901-FACEB38AB830}" dt="2020-11-23T03:13:48.226" v="16"/>
          <ac:picMkLst>
            <pc:docMk/>
            <pc:sldMk cId="4001137061" sldId="359"/>
            <ac:picMk id="4" creationId="{45ED9F2C-F6C5-4FA0-AEFB-7210089A10D2}"/>
          </ac:picMkLst>
        </pc:picChg>
      </pc:sldChg>
      <pc:sldChg chg="addSp delSp modSp add mod replId modShow">
        <pc:chgData name="Nakazawa, Allison M" userId="S::anakazawa7@gatech.edu::434e347d-bc06-4936-8f1a-589032403e0e" providerId="AD" clId="Web-{A785DD9A-ABDE-4234-B901-FACEB38AB830}" dt="2020-11-23T03:14:37.320" v="27"/>
        <pc:sldMkLst>
          <pc:docMk/>
          <pc:sldMk cId="1353355658" sldId="360"/>
        </pc:sldMkLst>
        <pc:spChg chg="mod">
          <ac:chgData name="Nakazawa, Allison M" userId="S::anakazawa7@gatech.edu::434e347d-bc06-4936-8f1a-589032403e0e" providerId="AD" clId="Web-{A785DD9A-ABDE-4234-B901-FACEB38AB830}" dt="2020-11-23T03:13:44.397" v="14" actId="20577"/>
          <ac:spMkLst>
            <pc:docMk/>
            <pc:sldMk cId="1353355658" sldId="360"/>
            <ac:spMk id="75" creationId="{00000000-0000-0000-0000-000000000000}"/>
          </ac:spMkLst>
        </pc:spChg>
        <pc:picChg chg="add mod">
          <ac:chgData name="Nakazawa, Allison M" userId="S::anakazawa7@gatech.edu::434e347d-bc06-4936-8f1a-589032403e0e" providerId="AD" clId="Web-{A785DD9A-ABDE-4234-B901-FACEB38AB830}" dt="2020-11-23T03:14:31.883" v="25" actId="1076"/>
          <ac:picMkLst>
            <pc:docMk/>
            <pc:sldMk cId="1353355658" sldId="360"/>
            <ac:picMk id="2" creationId="{BF29CC3A-6600-4BDE-A5CE-908FD2AAB633}"/>
          </ac:picMkLst>
        </pc:picChg>
        <pc:picChg chg="del">
          <ac:chgData name="Nakazawa, Allison M" userId="S::anakazawa7@gatech.edu::434e347d-bc06-4936-8f1a-589032403e0e" providerId="AD" clId="Web-{A785DD9A-ABDE-4234-B901-FACEB38AB830}" dt="2020-11-23T03:13:45.272" v="15"/>
          <ac:picMkLst>
            <pc:docMk/>
            <pc:sldMk cId="1353355658" sldId="360"/>
            <ac:picMk id="4" creationId="{45ED9F2C-F6C5-4FA0-AEFB-7210089A10D2}"/>
          </ac:picMkLst>
        </pc:picChg>
      </pc:sldChg>
    </pc:docChg>
  </pc:docChgLst>
  <pc:docChgLst>
    <pc:chgData name="Patel, Dhruv V" userId="S::dpatel406@gatech.edu::89eebba9-d428-40b5-91eb-13049a1e6473" providerId="AD" clId="Web-{E4D07C7D-E0D0-43C8-8BCA-17AF43AEE93E}"/>
    <pc:docChg chg="addSld modSld">
      <pc:chgData name="Patel, Dhruv V" userId="S::dpatel406@gatech.edu::89eebba9-d428-40b5-91eb-13049a1e6473" providerId="AD" clId="Web-{E4D07C7D-E0D0-43C8-8BCA-17AF43AEE93E}" dt="2021-12-01T15:03:54.113" v="57" actId="20577"/>
      <pc:docMkLst>
        <pc:docMk/>
      </pc:docMkLst>
      <pc:sldChg chg="modSp">
        <pc:chgData name="Patel, Dhruv V" userId="S::dpatel406@gatech.edu::89eebba9-d428-40b5-91eb-13049a1e6473" providerId="AD" clId="Web-{E4D07C7D-E0D0-43C8-8BCA-17AF43AEE93E}" dt="2021-12-01T15:02:58.377" v="54" actId="20577"/>
        <pc:sldMkLst>
          <pc:docMk/>
          <pc:sldMk cId="364796620" sldId="358"/>
        </pc:sldMkLst>
        <pc:spChg chg="mod">
          <ac:chgData name="Patel, Dhruv V" userId="S::dpatel406@gatech.edu::89eebba9-d428-40b5-91eb-13049a1e6473" providerId="AD" clId="Web-{E4D07C7D-E0D0-43C8-8BCA-17AF43AEE93E}" dt="2021-12-01T15:02:58.377" v="54" actId="20577"/>
          <ac:spMkLst>
            <pc:docMk/>
            <pc:sldMk cId="364796620" sldId="358"/>
            <ac:spMk id="76" creationId="{00000000-0000-0000-0000-000000000000}"/>
          </ac:spMkLst>
        </pc:spChg>
      </pc:sldChg>
      <pc:sldChg chg="modSp add replId">
        <pc:chgData name="Patel, Dhruv V" userId="S::dpatel406@gatech.edu::89eebba9-d428-40b5-91eb-13049a1e6473" providerId="AD" clId="Web-{E4D07C7D-E0D0-43C8-8BCA-17AF43AEE93E}" dt="2021-12-01T15:03:54.113" v="57" actId="20577"/>
        <pc:sldMkLst>
          <pc:docMk/>
          <pc:sldMk cId="1329698583" sldId="371"/>
        </pc:sldMkLst>
        <pc:spChg chg="mod">
          <ac:chgData name="Patel, Dhruv V" userId="S::dpatel406@gatech.edu::89eebba9-d428-40b5-91eb-13049a1e6473" providerId="AD" clId="Web-{E4D07C7D-E0D0-43C8-8BCA-17AF43AEE93E}" dt="2021-12-01T15:03:53.910" v="56" actId="20577"/>
          <ac:spMkLst>
            <pc:docMk/>
            <pc:sldMk cId="1329698583" sldId="371"/>
            <ac:spMk id="75" creationId="{00000000-0000-0000-0000-000000000000}"/>
          </ac:spMkLst>
        </pc:spChg>
        <pc:spChg chg="mod">
          <ac:chgData name="Patel, Dhruv V" userId="S::dpatel406@gatech.edu::89eebba9-d428-40b5-91eb-13049a1e6473" providerId="AD" clId="Web-{E4D07C7D-E0D0-43C8-8BCA-17AF43AEE93E}" dt="2021-12-01T15:03:54.113" v="57" actId="20577"/>
          <ac:spMkLst>
            <pc:docMk/>
            <pc:sldMk cId="1329698583" sldId="371"/>
            <ac:spMk id="76" creationId="{00000000-0000-0000-0000-000000000000}"/>
          </ac:spMkLst>
        </pc:spChg>
      </pc:sldChg>
    </pc:docChg>
  </pc:docChgLst>
  <pc:docChgLst>
    <pc:chgData name="Patel, Dhruv V" userId="S::dpatel406@gatech.edu::89eebba9-d428-40b5-91eb-13049a1e6473" providerId="AD" clId="Web-{FEA79977-4318-4435-AEC1-9E4264EF7251}"/>
    <pc:docChg chg="delSld">
      <pc:chgData name="Patel, Dhruv V" userId="S::dpatel406@gatech.edu::89eebba9-d428-40b5-91eb-13049a1e6473" providerId="AD" clId="Web-{FEA79977-4318-4435-AEC1-9E4264EF7251}" dt="2021-12-05T19:32:18.495" v="0"/>
      <pc:docMkLst>
        <pc:docMk/>
      </pc:docMkLst>
      <pc:sldChg chg="del">
        <pc:chgData name="Patel, Dhruv V" userId="S::dpatel406@gatech.edu::89eebba9-d428-40b5-91eb-13049a1e6473" providerId="AD" clId="Web-{FEA79977-4318-4435-AEC1-9E4264EF7251}" dt="2021-12-05T19:32:18.495" v="0"/>
        <pc:sldMkLst>
          <pc:docMk/>
          <pc:sldMk cId="1329698583" sldId="371"/>
        </pc:sldMkLst>
      </pc:sldChg>
    </pc:docChg>
  </pc:docChgLst>
  <pc:docChgLst>
    <pc:chgData name="Nakazawa, Allison M" userId="434e347d-bc06-4936-8f1a-589032403e0e" providerId="ADAL" clId="{A4860D7F-9626-CE4E-A820-63DA1F4CE5AF}"/>
    <pc:docChg chg="undo redo custSel addSld delSld modSld sldOrd">
      <pc:chgData name="Nakazawa, Allison M" userId="434e347d-bc06-4936-8f1a-589032403e0e" providerId="ADAL" clId="{A4860D7F-9626-CE4E-A820-63DA1F4CE5AF}" dt="2020-11-23T16:31:40.380" v="9737" actId="1076"/>
      <pc:docMkLst>
        <pc:docMk/>
      </pc:docMkLst>
      <pc:sldChg chg="modSp mod">
        <pc:chgData name="Nakazawa, Allison M" userId="434e347d-bc06-4936-8f1a-589032403e0e" providerId="ADAL" clId="{A4860D7F-9626-CE4E-A820-63DA1F4CE5AF}" dt="2020-11-21T15:20:45.734" v="40" actId="1037"/>
        <pc:sldMkLst>
          <pc:docMk/>
          <pc:sldMk cId="0" sldId="256"/>
        </pc:sldMkLst>
        <pc:spChg chg="mod">
          <ac:chgData name="Nakazawa, Allison M" userId="434e347d-bc06-4936-8f1a-589032403e0e" providerId="ADAL" clId="{A4860D7F-9626-CE4E-A820-63DA1F4CE5AF}" dt="2020-11-21T15:20:45.734" v="40" actId="1037"/>
          <ac:spMkLst>
            <pc:docMk/>
            <pc:sldMk cId="0" sldId="256"/>
            <ac:spMk id="66" creationId="{00000000-0000-0000-0000-000000000000}"/>
          </ac:spMkLst>
        </pc:spChg>
      </pc:sldChg>
      <pc:sldChg chg="addSp delSp modSp mod">
        <pc:chgData name="Nakazawa, Allison M" userId="434e347d-bc06-4936-8f1a-589032403e0e" providerId="ADAL" clId="{A4860D7F-9626-CE4E-A820-63DA1F4CE5AF}" dt="2020-11-21T19:47:11.925" v="5354" actId="1076"/>
        <pc:sldMkLst>
          <pc:docMk/>
          <pc:sldMk cId="0" sldId="257"/>
        </pc:sldMkLst>
        <pc:spChg chg="add del mod">
          <ac:chgData name="Nakazawa, Allison M" userId="434e347d-bc06-4936-8f1a-589032403e0e" providerId="ADAL" clId="{A4860D7F-9626-CE4E-A820-63DA1F4CE5AF}" dt="2020-11-21T15:23:38.815" v="83" actId="767"/>
          <ac:spMkLst>
            <pc:docMk/>
            <pc:sldMk cId="0" sldId="257"/>
            <ac:spMk id="2" creationId="{95861DC8-EE63-C545-A59D-40A8362F0B08}"/>
          </ac:spMkLst>
        </pc:spChg>
        <pc:spChg chg="add del mod">
          <ac:chgData name="Nakazawa, Allison M" userId="434e347d-bc06-4936-8f1a-589032403e0e" providerId="ADAL" clId="{A4860D7F-9626-CE4E-A820-63DA1F4CE5AF}" dt="2020-11-21T15:23:49.965" v="93" actId="767"/>
          <ac:spMkLst>
            <pc:docMk/>
            <pc:sldMk cId="0" sldId="257"/>
            <ac:spMk id="3" creationId="{9ADD9F87-42DF-3E4C-AAC1-B137AD99BE13}"/>
          </ac:spMkLst>
        </pc:spChg>
        <pc:spChg chg="add del mod">
          <ac:chgData name="Nakazawa, Allison M" userId="434e347d-bc06-4936-8f1a-589032403e0e" providerId="ADAL" clId="{A4860D7F-9626-CE4E-A820-63DA1F4CE5AF}" dt="2020-11-21T15:25:26.343" v="138"/>
          <ac:spMkLst>
            <pc:docMk/>
            <pc:sldMk cId="0" sldId="257"/>
            <ac:spMk id="4" creationId="{C01EB661-275E-2B43-B475-3ECDC7C54DA1}"/>
          </ac:spMkLst>
        </pc:spChg>
        <pc:spChg chg="add del mod">
          <ac:chgData name="Nakazawa, Allison M" userId="434e347d-bc06-4936-8f1a-589032403e0e" providerId="ADAL" clId="{A4860D7F-9626-CE4E-A820-63DA1F4CE5AF}" dt="2020-11-21T15:32:43.507" v="246"/>
          <ac:spMkLst>
            <pc:docMk/>
            <pc:sldMk cId="0" sldId="257"/>
            <ac:spMk id="5" creationId="{CEB3A877-F56D-574F-BC83-01CAEDB3C4C9}"/>
          </ac:spMkLst>
        </pc:spChg>
        <pc:spChg chg="add del mod">
          <ac:chgData name="Nakazawa, Allison M" userId="434e347d-bc06-4936-8f1a-589032403e0e" providerId="ADAL" clId="{A4860D7F-9626-CE4E-A820-63DA1F4CE5AF}" dt="2020-11-21T15:23:49.765" v="92"/>
          <ac:spMkLst>
            <pc:docMk/>
            <pc:sldMk cId="0" sldId="257"/>
            <ac:spMk id="7" creationId="{F4C888A0-DF7B-044A-8161-27FF22149CC8}"/>
          </ac:spMkLst>
        </pc:spChg>
        <pc:spChg chg="add mod">
          <ac:chgData name="Nakazawa, Allison M" userId="434e347d-bc06-4936-8f1a-589032403e0e" providerId="ADAL" clId="{A4860D7F-9626-CE4E-A820-63DA1F4CE5AF}" dt="2020-11-21T19:46:57.838" v="5353" actId="1076"/>
          <ac:spMkLst>
            <pc:docMk/>
            <pc:sldMk cId="0" sldId="257"/>
            <ac:spMk id="9" creationId="{6DB3D47A-F8EC-254D-95AC-9432C000C761}"/>
          </ac:spMkLst>
        </pc:spChg>
        <pc:spChg chg="add del mod">
          <ac:chgData name="Nakazawa, Allison M" userId="434e347d-bc06-4936-8f1a-589032403e0e" providerId="ADAL" clId="{A4860D7F-9626-CE4E-A820-63DA1F4CE5AF}" dt="2020-11-21T15:35:51.187" v="273" actId="21"/>
          <ac:spMkLst>
            <pc:docMk/>
            <pc:sldMk cId="0" sldId="257"/>
            <ac:spMk id="11" creationId="{320B25DA-E65C-BD43-A721-E83C0A946906}"/>
          </ac:spMkLst>
        </pc:spChg>
        <pc:spChg chg="mod">
          <ac:chgData name="Nakazawa, Allison M" userId="434e347d-bc06-4936-8f1a-589032403e0e" providerId="ADAL" clId="{A4860D7F-9626-CE4E-A820-63DA1F4CE5AF}" dt="2020-11-21T15:22:21.849" v="65" actId="20577"/>
          <ac:spMkLst>
            <pc:docMk/>
            <pc:sldMk cId="0" sldId="257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9:47:11.925" v="5354" actId="1076"/>
          <ac:spMkLst>
            <pc:docMk/>
            <pc:sldMk cId="0" sldId="257"/>
            <ac:spMk id="76" creationId="{00000000-0000-0000-0000-000000000000}"/>
          </ac:spMkLst>
        </pc:spChg>
      </pc:sldChg>
      <pc:sldChg chg="addSp delSp modSp add del mod">
        <pc:chgData name="Nakazawa, Allison M" userId="434e347d-bc06-4936-8f1a-589032403e0e" providerId="ADAL" clId="{A4860D7F-9626-CE4E-A820-63DA1F4CE5AF}" dt="2020-11-21T15:45:30.691" v="408" actId="2696"/>
        <pc:sldMkLst>
          <pc:docMk/>
          <pc:sldMk cId="2092435509" sldId="258"/>
        </pc:sldMkLst>
        <pc:spChg chg="add del mod">
          <ac:chgData name="Nakazawa, Allison M" userId="434e347d-bc06-4936-8f1a-589032403e0e" providerId="ADAL" clId="{A4860D7F-9626-CE4E-A820-63DA1F4CE5AF}" dt="2020-11-21T15:38:02.843" v="297" actId="21"/>
          <ac:spMkLst>
            <pc:docMk/>
            <pc:sldMk cId="2092435509" sldId="258"/>
            <ac:spMk id="6" creationId="{92B044C7-39CA-7249-8E7D-1A49B6EE1846}"/>
          </ac:spMkLst>
        </pc:spChg>
        <pc:spChg chg="del">
          <ac:chgData name="Nakazawa, Allison M" userId="434e347d-bc06-4936-8f1a-589032403e0e" providerId="ADAL" clId="{A4860D7F-9626-CE4E-A820-63DA1F4CE5AF}" dt="2020-11-21T15:35:56.681" v="275" actId="478"/>
          <ac:spMkLst>
            <pc:docMk/>
            <pc:sldMk cId="2092435509" sldId="258"/>
            <ac:spMk id="9" creationId="{6DB3D47A-F8EC-254D-95AC-9432C000C761}"/>
          </ac:spMkLst>
        </pc:spChg>
        <pc:spChg chg="mod">
          <ac:chgData name="Nakazawa, Allison M" userId="434e347d-bc06-4936-8f1a-589032403e0e" providerId="ADAL" clId="{A4860D7F-9626-CE4E-A820-63DA1F4CE5AF}" dt="2020-11-21T15:26:24.633" v="169" actId="20577"/>
          <ac:spMkLst>
            <pc:docMk/>
            <pc:sldMk cId="2092435509" sldId="258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5:44:09.754" v="365" actId="21"/>
          <ac:spMkLst>
            <pc:docMk/>
            <pc:sldMk cId="2092435509" sldId="258"/>
            <ac:spMk id="76" creationId="{00000000-0000-0000-0000-000000000000}"/>
          </ac:spMkLst>
        </pc:spChg>
      </pc:sldChg>
      <pc:sldChg chg="modSp add mod">
        <pc:chgData name="Nakazawa, Allison M" userId="434e347d-bc06-4936-8f1a-589032403e0e" providerId="ADAL" clId="{A4860D7F-9626-CE4E-A820-63DA1F4CE5AF}" dt="2020-11-21T20:05:50.554" v="5671" actId="255"/>
        <pc:sldMkLst>
          <pc:docMk/>
          <pc:sldMk cId="3202131068" sldId="258"/>
        </pc:sldMkLst>
        <pc:spChg chg="mod">
          <ac:chgData name="Nakazawa, Allison M" userId="434e347d-bc06-4936-8f1a-589032403e0e" providerId="ADAL" clId="{A4860D7F-9626-CE4E-A820-63DA1F4CE5AF}" dt="2020-11-21T19:57:44.230" v="5452" actId="20577"/>
          <ac:spMkLst>
            <pc:docMk/>
            <pc:sldMk cId="3202131068" sldId="258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20:05:50.554" v="5671" actId="255"/>
          <ac:spMkLst>
            <pc:docMk/>
            <pc:sldMk cId="3202131068" sldId="258"/>
            <ac:spMk id="76" creationId="{00000000-0000-0000-0000-000000000000}"/>
          </ac:spMkLst>
        </pc:spChg>
      </pc:sldChg>
      <pc:sldChg chg="addSp delSp modSp add mod">
        <pc:chgData name="Nakazawa, Allison M" userId="434e347d-bc06-4936-8f1a-589032403e0e" providerId="ADAL" clId="{A4860D7F-9626-CE4E-A820-63DA1F4CE5AF}" dt="2020-11-21T19:47:36.812" v="5358" actId="948"/>
        <pc:sldMkLst>
          <pc:docMk/>
          <pc:sldMk cId="3987089404" sldId="259"/>
        </pc:sldMkLst>
        <pc:spChg chg="add del mod">
          <ac:chgData name="Nakazawa, Allison M" userId="434e347d-bc06-4936-8f1a-589032403e0e" providerId="ADAL" clId="{A4860D7F-9626-CE4E-A820-63DA1F4CE5AF}" dt="2020-11-21T19:47:23.472" v="5356" actId="948"/>
          <ac:spMkLst>
            <pc:docMk/>
            <pc:sldMk cId="3987089404" sldId="259"/>
            <ac:spMk id="3" creationId="{6E113B3B-8D4C-A248-AAC5-AE0085ADD2AB}"/>
          </ac:spMkLst>
        </pc:spChg>
        <pc:spChg chg="add del mod">
          <ac:chgData name="Nakazawa, Allison M" userId="434e347d-bc06-4936-8f1a-589032403e0e" providerId="ADAL" clId="{A4860D7F-9626-CE4E-A820-63DA1F4CE5AF}" dt="2020-11-21T15:44:02.016" v="363"/>
          <ac:spMkLst>
            <pc:docMk/>
            <pc:sldMk cId="3987089404" sldId="259"/>
            <ac:spMk id="4" creationId="{BD8E1939-8B76-EA49-9E6D-B696080E692F}"/>
          </ac:spMkLst>
        </pc:spChg>
        <pc:spChg chg="add del mod">
          <ac:chgData name="Nakazawa, Allison M" userId="434e347d-bc06-4936-8f1a-589032403e0e" providerId="ADAL" clId="{A4860D7F-9626-CE4E-A820-63DA1F4CE5AF}" dt="2020-11-21T15:39:36.898" v="306" actId="478"/>
          <ac:spMkLst>
            <pc:docMk/>
            <pc:sldMk cId="3987089404" sldId="259"/>
            <ac:spMk id="6" creationId="{F0EC2FF1-5B37-4E4D-8A54-889B0D713E99}"/>
          </ac:spMkLst>
        </pc:spChg>
        <pc:spChg chg="add del mod">
          <ac:chgData name="Nakazawa, Allison M" userId="434e347d-bc06-4936-8f1a-589032403e0e" providerId="ADAL" clId="{A4860D7F-9626-CE4E-A820-63DA1F4CE5AF}" dt="2020-11-21T15:43:58.231" v="362" actId="478"/>
          <ac:spMkLst>
            <pc:docMk/>
            <pc:sldMk cId="3987089404" sldId="259"/>
            <ac:spMk id="7" creationId="{4AA2491B-94A1-E040-BBC0-A566057ABA2A}"/>
          </ac:spMkLst>
        </pc:spChg>
        <pc:spChg chg="mod">
          <ac:chgData name="Nakazawa, Allison M" userId="434e347d-bc06-4936-8f1a-589032403e0e" providerId="ADAL" clId="{A4860D7F-9626-CE4E-A820-63DA1F4CE5AF}" dt="2020-11-21T19:47:36.812" v="5358" actId="948"/>
          <ac:spMkLst>
            <pc:docMk/>
            <pc:sldMk cId="3987089404" sldId="259"/>
            <ac:spMk id="9" creationId="{6DB3D47A-F8EC-254D-95AC-9432C000C761}"/>
          </ac:spMkLst>
        </pc:spChg>
        <pc:spChg chg="mod">
          <ac:chgData name="Nakazawa, Allison M" userId="434e347d-bc06-4936-8f1a-589032403e0e" providerId="ADAL" clId="{A4860D7F-9626-CE4E-A820-63DA1F4CE5AF}" dt="2020-11-21T18:12:19.516" v="3369" actId="20577"/>
          <ac:spMkLst>
            <pc:docMk/>
            <pc:sldMk cId="3987089404" sldId="259"/>
            <ac:spMk id="75" creationId="{00000000-0000-0000-0000-000000000000}"/>
          </ac:spMkLst>
        </pc:spChg>
        <pc:spChg chg="del">
          <ac:chgData name="Nakazawa, Allison M" userId="434e347d-bc06-4936-8f1a-589032403e0e" providerId="ADAL" clId="{A4860D7F-9626-CE4E-A820-63DA1F4CE5AF}" dt="2020-11-21T15:38:09.164" v="299" actId="478"/>
          <ac:spMkLst>
            <pc:docMk/>
            <pc:sldMk cId="3987089404" sldId="259"/>
            <ac:spMk id="76" creationId="{00000000-0000-0000-0000-000000000000}"/>
          </ac:spMkLst>
        </pc:spChg>
      </pc:sldChg>
      <pc:sldChg chg="modSp add mod">
        <pc:chgData name="Nakazawa, Allison M" userId="434e347d-bc06-4936-8f1a-589032403e0e" providerId="ADAL" clId="{A4860D7F-9626-CE4E-A820-63DA1F4CE5AF}" dt="2020-11-23T07:53:52.725" v="9092" actId="20577"/>
        <pc:sldMkLst>
          <pc:docMk/>
          <pc:sldMk cId="2438656809" sldId="260"/>
        </pc:sldMkLst>
        <pc:spChg chg="mod">
          <ac:chgData name="Nakazawa, Allison M" userId="434e347d-bc06-4936-8f1a-589032403e0e" providerId="ADAL" clId="{A4860D7F-9626-CE4E-A820-63DA1F4CE5AF}" dt="2020-11-23T06:28:36.533" v="8151" actId="20577"/>
          <ac:spMkLst>
            <pc:docMk/>
            <pc:sldMk cId="2438656809" sldId="260"/>
            <ac:spMk id="3" creationId="{6E113B3B-8D4C-A248-AAC5-AE0085ADD2AB}"/>
          </ac:spMkLst>
        </pc:spChg>
        <pc:spChg chg="mod">
          <ac:chgData name="Nakazawa, Allison M" userId="434e347d-bc06-4936-8f1a-589032403e0e" providerId="ADAL" clId="{A4860D7F-9626-CE4E-A820-63DA1F4CE5AF}" dt="2020-11-23T07:53:52.725" v="9092" actId="20577"/>
          <ac:spMkLst>
            <pc:docMk/>
            <pc:sldMk cId="2438656809" sldId="260"/>
            <ac:spMk id="9" creationId="{6DB3D47A-F8EC-254D-95AC-9432C000C761}"/>
          </ac:spMkLst>
        </pc:spChg>
        <pc:spChg chg="mod">
          <ac:chgData name="Nakazawa, Allison M" userId="434e347d-bc06-4936-8f1a-589032403e0e" providerId="ADAL" clId="{A4860D7F-9626-CE4E-A820-63DA1F4CE5AF}" dt="2020-11-21T18:12:16.618" v="3368" actId="20577"/>
          <ac:spMkLst>
            <pc:docMk/>
            <pc:sldMk cId="2438656809" sldId="260"/>
            <ac:spMk id="75" creationId="{00000000-0000-0000-0000-000000000000}"/>
          </ac:spMkLst>
        </pc:spChg>
      </pc:sldChg>
      <pc:sldChg chg="addSp delSp modSp add mod">
        <pc:chgData name="Nakazawa, Allison M" userId="434e347d-bc06-4936-8f1a-589032403e0e" providerId="ADAL" clId="{A4860D7F-9626-CE4E-A820-63DA1F4CE5AF}" dt="2020-11-23T07:28:21.590" v="8279"/>
        <pc:sldMkLst>
          <pc:docMk/>
          <pc:sldMk cId="2016830652" sldId="261"/>
        </pc:sldMkLst>
        <pc:spChg chg="mod">
          <ac:chgData name="Nakazawa, Allison M" userId="434e347d-bc06-4936-8f1a-589032403e0e" providerId="ADAL" clId="{A4860D7F-9626-CE4E-A820-63DA1F4CE5AF}" dt="2020-11-21T17:51:49.833" v="3043" actId="1076"/>
          <ac:spMkLst>
            <pc:docMk/>
            <pc:sldMk cId="2016830652" sldId="261"/>
            <ac:spMk id="3" creationId="{5E29BF26-5AB7-4C4C-AA00-CFCCC25F7847}"/>
          </ac:spMkLst>
        </pc:spChg>
        <pc:spChg chg="mod">
          <ac:chgData name="Nakazawa, Allison M" userId="434e347d-bc06-4936-8f1a-589032403e0e" providerId="ADAL" clId="{A4860D7F-9626-CE4E-A820-63DA1F4CE5AF}" dt="2020-11-21T17:51:54.162" v="3044" actId="1076"/>
          <ac:spMkLst>
            <pc:docMk/>
            <pc:sldMk cId="2016830652" sldId="261"/>
            <ac:spMk id="8" creationId="{64FDAABE-9C31-4021-954E-90CB239AAAA5}"/>
          </ac:spMkLst>
        </pc:spChg>
        <pc:spChg chg="add del mod">
          <ac:chgData name="Nakazawa, Allison M" userId="434e347d-bc06-4936-8f1a-589032403e0e" providerId="ADAL" clId="{A4860D7F-9626-CE4E-A820-63DA1F4CE5AF}" dt="2020-11-23T07:26:39.017" v="8235"/>
          <ac:spMkLst>
            <pc:docMk/>
            <pc:sldMk cId="2016830652" sldId="261"/>
            <ac:spMk id="9" creationId="{D9A1F20B-441B-0146-9EDD-B144B2BFFA83}"/>
          </ac:spMkLst>
        </pc:spChg>
        <pc:spChg chg="add mod">
          <ac:chgData name="Nakazawa, Allison M" userId="434e347d-bc06-4936-8f1a-589032403e0e" providerId="ADAL" clId="{A4860D7F-9626-CE4E-A820-63DA1F4CE5AF}" dt="2020-11-23T07:28:21.590" v="8279"/>
          <ac:spMkLst>
            <pc:docMk/>
            <pc:sldMk cId="2016830652" sldId="261"/>
            <ac:spMk id="10" creationId="{A50DC6B9-7D74-3C47-A8D1-2168542F92A4}"/>
          </ac:spMkLst>
        </pc:spChg>
        <pc:spChg chg="mod">
          <ac:chgData name="Nakazawa, Allison M" userId="434e347d-bc06-4936-8f1a-589032403e0e" providerId="ADAL" clId="{A4860D7F-9626-CE4E-A820-63DA1F4CE5AF}" dt="2020-11-21T17:51:19.187" v="3036" actId="20577"/>
          <ac:spMkLst>
            <pc:docMk/>
            <pc:sldMk cId="2016830652" sldId="261"/>
            <ac:spMk id="76" creationId="{00000000-0000-0000-0000-000000000000}"/>
          </ac:spMkLst>
        </pc:spChg>
        <pc:picChg chg="mod">
          <ac:chgData name="Nakazawa, Allison M" userId="434e347d-bc06-4936-8f1a-589032403e0e" providerId="ADAL" clId="{A4860D7F-9626-CE4E-A820-63DA1F4CE5AF}" dt="2020-11-21T17:51:26.703" v="3037" actId="14100"/>
          <ac:picMkLst>
            <pc:docMk/>
            <pc:sldMk cId="2016830652" sldId="261"/>
            <ac:picMk id="2" creationId="{0E3C3C96-88D0-4241-935B-980C8EB51DDB}"/>
          </ac:picMkLst>
        </pc:picChg>
        <pc:picChg chg="mod">
          <ac:chgData name="Nakazawa, Allison M" userId="434e347d-bc06-4936-8f1a-589032403e0e" providerId="ADAL" clId="{A4860D7F-9626-CE4E-A820-63DA1F4CE5AF}" dt="2020-11-21T17:51:33.846" v="3040" actId="1076"/>
          <ac:picMkLst>
            <pc:docMk/>
            <pc:sldMk cId="2016830652" sldId="261"/>
            <ac:picMk id="4" creationId="{84EC585A-65FD-435F-8A60-FF3AF3269863}"/>
          </ac:picMkLst>
        </pc:picChg>
      </pc:sldChg>
      <pc:sldChg chg="addSp delSp modSp add">
        <pc:chgData name="Nakazawa, Allison M" userId="434e347d-bc06-4936-8f1a-589032403e0e" providerId="ADAL" clId="{A4860D7F-9626-CE4E-A820-63DA1F4CE5AF}" dt="2020-11-23T07:28:44.579" v="8291"/>
        <pc:sldMkLst>
          <pc:docMk/>
          <pc:sldMk cId="1410058313" sldId="262"/>
        </pc:sldMkLst>
        <pc:spChg chg="add del mod">
          <ac:chgData name="Nakazawa, Allison M" userId="434e347d-bc06-4936-8f1a-589032403e0e" providerId="ADAL" clId="{A4860D7F-9626-CE4E-A820-63DA1F4CE5AF}" dt="2020-11-23T07:26:37.020" v="8225"/>
          <ac:spMkLst>
            <pc:docMk/>
            <pc:sldMk cId="1410058313" sldId="262"/>
            <ac:spMk id="5" creationId="{C0562CEF-A2B1-4544-AF21-F1D5A441BC0A}"/>
          </ac:spMkLst>
        </pc:spChg>
        <pc:spChg chg="add mod">
          <ac:chgData name="Nakazawa, Allison M" userId="434e347d-bc06-4936-8f1a-589032403e0e" providerId="ADAL" clId="{A4860D7F-9626-CE4E-A820-63DA1F4CE5AF}" dt="2020-11-23T07:28:44.579" v="8291"/>
          <ac:spMkLst>
            <pc:docMk/>
            <pc:sldMk cId="1410058313" sldId="262"/>
            <ac:spMk id="6" creationId="{B062E7F4-4527-0A4B-A046-DA1346D7B868}"/>
          </ac:spMkLst>
        </pc:spChg>
      </pc:sldChg>
      <pc:sldChg chg="addSp delSp modSp add mod">
        <pc:chgData name="Nakazawa, Allison M" userId="434e347d-bc06-4936-8f1a-589032403e0e" providerId="ADAL" clId="{A4860D7F-9626-CE4E-A820-63DA1F4CE5AF}" dt="2020-11-23T07:28:35.685" v="8287"/>
        <pc:sldMkLst>
          <pc:docMk/>
          <pc:sldMk cId="3328435587" sldId="263"/>
        </pc:sldMkLst>
        <pc:spChg chg="add del mod">
          <ac:chgData name="Nakazawa, Allison M" userId="434e347d-bc06-4936-8f1a-589032403e0e" providerId="ADAL" clId="{A4860D7F-9626-CE4E-A820-63DA1F4CE5AF}" dt="2020-11-23T07:28:35.685" v="8287"/>
          <ac:spMkLst>
            <pc:docMk/>
            <pc:sldMk cId="3328435587" sldId="263"/>
            <ac:spMk id="5" creationId="{C2DD473A-7657-924D-AAA0-8A9FA19A2B1B}"/>
          </ac:spMkLst>
        </pc:spChg>
        <pc:spChg chg="mod">
          <ac:chgData name="Nakazawa, Allison M" userId="434e347d-bc06-4936-8f1a-589032403e0e" providerId="ADAL" clId="{A4860D7F-9626-CE4E-A820-63DA1F4CE5AF}" dt="2020-11-21T18:23:08.345" v="3603" actId="207"/>
          <ac:spMkLst>
            <pc:docMk/>
            <pc:sldMk cId="3328435587" sldId="263"/>
            <ac:spMk id="76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8:20:33.408" v="3507" actId="1076"/>
          <ac:spMkLst>
            <pc:docMk/>
            <pc:sldMk cId="3328435587" sldId="263"/>
            <ac:spMk id="77" creationId="{00000000-0000-0000-0000-000000000000}"/>
          </ac:spMkLst>
        </pc:spChg>
        <pc:picChg chg="del">
          <ac:chgData name="Nakazawa, Allison M" userId="434e347d-bc06-4936-8f1a-589032403e0e" providerId="ADAL" clId="{A4860D7F-9626-CE4E-A820-63DA1F4CE5AF}" dt="2020-11-21T18:19:37.427" v="3459" actId="478"/>
          <ac:picMkLst>
            <pc:docMk/>
            <pc:sldMk cId="3328435587" sldId="263"/>
            <ac:picMk id="2" creationId="{F404994B-5768-46DA-BF98-13DC8B3C3500}"/>
          </ac:picMkLst>
        </pc:picChg>
      </pc:sldChg>
      <pc:sldChg chg="addSp delSp modSp add mod">
        <pc:chgData name="Nakazawa, Allison M" userId="434e347d-bc06-4936-8f1a-589032403e0e" providerId="ADAL" clId="{A4860D7F-9626-CE4E-A820-63DA1F4CE5AF}" dt="2020-11-21T17:15:53.015" v="2247" actId="948"/>
        <pc:sldMkLst>
          <pc:docMk/>
          <pc:sldMk cId="2687131382" sldId="264"/>
        </pc:sldMkLst>
        <pc:spChg chg="add del mod">
          <ac:chgData name="Nakazawa, Allison M" userId="434e347d-bc06-4936-8f1a-589032403e0e" providerId="ADAL" clId="{A4860D7F-9626-CE4E-A820-63DA1F4CE5AF}" dt="2020-11-21T17:07:49.934" v="2087" actId="478"/>
          <ac:spMkLst>
            <pc:docMk/>
            <pc:sldMk cId="2687131382" sldId="264"/>
            <ac:spMk id="3" creationId="{950EC816-2540-C246-9EC2-8C8A6FAB83FA}"/>
          </ac:spMkLst>
        </pc:spChg>
        <pc:spChg chg="add del mod">
          <ac:chgData name="Nakazawa, Allison M" userId="434e347d-bc06-4936-8f1a-589032403e0e" providerId="ADAL" clId="{A4860D7F-9626-CE4E-A820-63DA1F4CE5AF}" dt="2020-11-21T17:13:25.649" v="2182"/>
          <ac:spMkLst>
            <pc:docMk/>
            <pc:sldMk cId="2687131382" sldId="264"/>
            <ac:spMk id="4" creationId="{3ADF71A5-BDC9-FC46-9285-756D7EDC46B9}"/>
          </ac:spMkLst>
        </pc:spChg>
        <pc:spChg chg="add mod">
          <ac:chgData name="Nakazawa, Allison M" userId="434e347d-bc06-4936-8f1a-589032403e0e" providerId="ADAL" clId="{A4860D7F-9626-CE4E-A820-63DA1F4CE5AF}" dt="2020-11-21T17:15:53.015" v="2247" actId="948"/>
          <ac:spMkLst>
            <pc:docMk/>
            <pc:sldMk cId="2687131382" sldId="264"/>
            <ac:spMk id="8" creationId="{3659EF52-9A76-E04C-9352-3C4E921AC67F}"/>
          </ac:spMkLst>
        </pc:spChg>
        <pc:spChg chg="mod">
          <ac:chgData name="Nakazawa, Allison M" userId="434e347d-bc06-4936-8f1a-589032403e0e" providerId="ADAL" clId="{A4860D7F-9626-CE4E-A820-63DA1F4CE5AF}" dt="2020-11-21T17:02:52.207" v="1943" actId="20577"/>
          <ac:spMkLst>
            <pc:docMk/>
            <pc:sldMk cId="2687131382" sldId="264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7:11:58.513" v="2156" actId="14100"/>
          <ac:spMkLst>
            <pc:docMk/>
            <pc:sldMk cId="2687131382" sldId="264"/>
            <ac:spMk id="76" creationId="{00000000-0000-0000-0000-000000000000}"/>
          </ac:spMkLst>
        </pc:spChg>
        <pc:picChg chg="del mod">
          <ac:chgData name="Nakazawa, Allison M" userId="434e347d-bc06-4936-8f1a-589032403e0e" providerId="ADAL" clId="{A4860D7F-9626-CE4E-A820-63DA1F4CE5AF}" dt="2020-11-21T17:06:50.069" v="2077" actId="478"/>
          <ac:picMkLst>
            <pc:docMk/>
            <pc:sldMk cId="2687131382" sldId="264"/>
            <ac:picMk id="2" creationId="{65502093-6533-4CD5-AC3C-7F0DD9F738FF}"/>
          </ac:picMkLst>
        </pc:picChg>
      </pc:sldChg>
      <pc:sldChg chg="addSp delSp modSp add mod">
        <pc:chgData name="Nakazawa, Allison M" userId="434e347d-bc06-4936-8f1a-589032403e0e" providerId="ADAL" clId="{A4860D7F-9626-CE4E-A820-63DA1F4CE5AF}" dt="2020-11-23T07:28:05.084" v="8269"/>
        <pc:sldMkLst>
          <pc:docMk/>
          <pc:sldMk cId="3295702632" sldId="265"/>
        </pc:sldMkLst>
        <pc:spChg chg="add del mod">
          <ac:chgData name="Nakazawa, Allison M" userId="434e347d-bc06-4936-8f1a-589032403e0e" providerId="ADAL" clId="{A4860D7F-9626-CE4E-A820-63DA1F4CE5AF}" dt="2020-11-23T07:27:12.203" v="8247" actId="478"/>
          <ac:spMkLst>
            <pc:docMk/>
            <pc:sldMk cId="3295702632" sldId="265"/>
            <ac:spMk id="5" creationId="{C7AF7E5C-47DC-8B4F-84A2-7F70299A0A3C}"/>
          </ac:spMkLst>
        </pc:spChg>
        <pc:spChg chg="add mod">
          <ac:chgData name="Nakazawa, Allison M" userId="434e347d-bc06-4936-8f1a-589032403e0e" providerId="ADAL" clId="{A4860D7F-9626-CE4E-A820-63DA1F4CE5AF}" dt="2020-11-23T07:28:05.084" v="8269"/>
          <ac:spMkLst>
            <pc:docMk/>
            <pc:sldMk cId="3295702632" sldId="265"/>
            <ac:spMk id="6" creationId="{18CC3FFA-41ED-6348-9BA5-944B02A1E90D}"/>
          </ac:spMkLst>
        </pc:spChg>
        <pc:spChg chg="mod">
          <ac:chgData name="Nakazawa, Allison M" userId="434e347d-bc06-4936-8f1a-589032403e0e" providerId="ADAL" clId="{A4860D7F-9626-CE4E-A820-63DA1F4CE5AF}" dt="2020-11-21T16:28:45.529" v="1484" actId="14100"/>
          <ac:spMkLst>
            <pc:docMk/>
            <pc:sldMk cId="3295702632" sldId="265"/>
            <ac:spMk id="76" creationId="{00000000-0000-0000-0000-000000000000}"/>
          </ac:spMkLst>
        </pc:spChg>
      </pc:sldChg>
      <pc:sldChg chg="addSp delSp modSp add mod">
        <pc:chgData name="Nakazawa, Allison M" userId="434e347d-bc06-4936-8f1a-589032403e0e" providerId="ADAL" clId="{A4860D7F-9626-CE4E-A820-63DA1F4CE5AF}" dt="2020-11-23T07:28:51.071" v="8295"/>
        <pc:sldMkLst>
          <pc:docMk/>
          <pc:sldMk cId="2333284104" sldId="266"/>
        </pc:sldMkLst>
        <pc:spChg chg="add del mod">
          <ac:chgData name="Nakazawa, Allison M" userId="434e347d-bc06-4936-8f1a-589032403e0e" providerId="ADAL" clId="{A4860D7F-9626-CE4E-A820-63DA1F4CE5AF}" dt="2020-11-23T07:26:36.368" v="8221"/>
          <ac:spMkLst>
            <pc:docMk/>
            <pc:sldMk cId="2333284104" sldId="266"/>
            <ac:spMk id="6" creationId="{3779E2B4-35AA-9E4B-830E-16743F120F46}"/>
          </ac:spMkLst>
        </pc:spChg>
        <pc:spChg chg="add mod">
          <ac:chgData name="Nakazawa, Allison M" userId="434e347d-bc06-4936-8f1a-589032403e0e" providerId="ADAL" clId="{A4860D7F-9626-CE4E-A820-63DA1F4CE5AF}" dt="2020-11-23T07:28:51.071" v="8295"/>
          <ac:spMkLst>
            <pc:docMk/>
            <pc:sldMk cId="2333284104" sldId="266"/>
            <ac:spMk id="8" creationId="{3D812232-C715-554B-B8F0-40801B67A238}"/>
          </ac:spMkLst>
        </pc:spChg>
        <pc:spChg chg="mod">
          <ac:chgData name="Nakazawa, Allison M" userId="434e347d-bc06-4936-8f1a-589032403e0e" providerId="ADAL" clId="{A4860D7F-9626-CE4E-A820-63DA1F4CE5AF}" dt="2020-11-21T18:55:04.303" v="4220" actId="20577"/>
          <ac:spMkLst>
            <pc:docMk/>
            <pc:sldMk cId="2333284104" sldId="266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3T07:26:19.508" v="8214" actId="1076"/>
          <ac:spMkLst>
            <pc:docMk/>
            <pc:sldMk cId="2333284104" sldId="266"/>
            <ac:spMk id="76" creationId="{00000000-0000-0000-0000-000000000000}"/>
          </ac:spMkLst>
        </pc:spChg>
      </pc:sldChg>
      <pc:sldChg chg="addSp delSp modSp add mod">
        <pc:chgData name="Nakazawa, Allison M" userId="434e347d-bc06-4936-8f1a-589032403e0e" providerId="ADAL" clId="{A4860D7F-9626-CE4E-A820-63DA1F4CE5AF}" dt="2020-11-23T07:28:24.985" v="8281"/>
        <pc:sldMkLst>
          <pc:docMk/>
          <pc:sldMk cId="3545522027" sldId="267"/>
        </pc:sldMkLst>
        <pc:spChg chg="add del mod">
          <ac:chgData name="Nakazawa, Allison M" userId="434e347d-bc06-4936-8f1a-589032403e0e" providerId="ADAL" clId="{A4860D7F-9626-CE4E-A820-63DA1F4CE5AF}" dt="2020-11-23T07:26:38.421" v="8233"/>
          <ac:spMkLst>
            <pc:docMk/>
            <pc:sldMk cId="3545522027" sldId="267"/>
            <ac:spMk id="6" creationId="{1FF5033D-6F01-5E41-95B8-3712D484F441}"/>
          </ac:spMkLst>
        </pc:spChg>
        <pc:spChg chg="add mod">
          <ac:chgData name="Nakazawa, Allison M" userId="434e347d-bc06-4936-8f1a-589032403e0e" providerId="ADAL" clId="{A4860D7F-9626-CE4E-A820-63DA1F4CE5AF}" dt="2020-11-23T07:28:24.985" v="8281"/>
          <ac:spMkLst>
            <pc:docMk/>
            <pc:sldMk cId="3545522027" sldId="267"/>
            <ac:spMk id="7" creationId="{C91623CF-E8FB-0D4A-95EE-E3900EF72C49}"/>
          </ac:spMkLst>
        </pc:spChg>
        <pc:spChg chg="mod">
          <ac:chgData name="Nakazawa, Allison M" userId="434e347d-bc06-4936-8f1a-589032403e0e" providerId="ADAL" clId="{A4860D7F-9626-CE4E-A820-63DA1F4CE5AF}" dt="2020-11-21T18:02:31.294" v="3292" actId="20577"/>
          <ac:spMkLst>
            <pc:docMk/>
            <pc:sldMk cId="3545522027" sldId="267"/>
            <ac:spMk id="75" creationId="{00000000-0000-0000-0000-000000000000}"/>
          </ac:spMkLst>
        </pc:spChg>
      </pc:sldChg>
      <pc:sldChg chg="addSp delSp modSp add mod ord">
        <pc:chgData name="Nakazawa, Allison M" userId="434e347d-bc06-4936-8f1a-589032403e0e" providerId="ADAL" clId="{A4860D7F-9626-CE4E-A820-63DA1F4CE5AF}" dt="2020-11-23T07:28:59.515" v="8298"/>
        <pc:sldMkLst>
          <pc:docMk/>
          <pc:sldMk cId="1562277656" sldId="268"/>
        </pc:sldMkLst>
        <pc:spChg chg="add mod">
          <ac:chgData name="Nakazawa, Allison M" userId="434e347d-bc06-4936-8f1a-589032403e0e" providerId="ADAL" clId="{A4860D7F-9626-CE4E-A820-63DA1F4CE5AF}" dt="2020-11-23T07:28:59.515" v="8298"/>
          <ac:spMkLst>
            <pc:docMk/>
            <pc:sldMk cId="1562277656" sldId="268"/>
            <ac:spMk id="6" creationId="{54703F1D-056D-0249-A16B-3734E0FE402D}"/>
          </ac:spMkLst>
        </pc:spChg>
        <pc:spChg chg="mod">
          <ac:chgData name="Nakazawa, Allison M" userId="434e347d-bc06-4936-8f1a-589032403e0e" providerId="ADAL" clId="{A4860D7F-9626-CE4E-A820-63DA1F4CE5AF}" dt="2020-11-21T19:16:49.883" v="4781" actId="20577"/>
          <ac:spMkLst>
            <pc:docMk/>
            <pc:sldMk cId="1562277656" sldId="268"/>
            <ac:spMk id="76" creationId="{00000000-0000-0000-0000-000000000000}"/>
          </ac:spMkLst>
        </pc:spChg>
        <pc:picChg chg="add mod">
          <ac:chgData name="Nakazawa, Allison M" userId="434e347d-bc06-4936-8f1a-589032403e0e" providerId="ADAL" clId="{A4860D7F-9626-CE4E-A820-63DA1F4CE5AF}" dt="2020-11-21T19:06:18.742" v="4341" actId="1076"/>
          <ac:picMkLst>
            <pc:docMk/>
            <pc:sldMk cId="1562277656" sldId="268"/>
            <ac:picMk id="3" creationId="{A6C917A7-D6DE-F544-95EE-FD20CB25984E}"/>
          </ac:picMkLst>
        </pc:picChg>
        <pc:picChg chg="add del mod">
          <ac:chgData name="Nakazawa, Allison M" userId="434e347d-bc06-4936-8f1a-589032403e0e" providerId="ADAL" clId="{A4860D7F-9626-CE4E-A820-63DA1F4CE5AF}" dt="2020-11-21T19:06:07.036" v="4335" actId="478"/>
          <ac:picMkLst>
            <pc:docMk/>
            <pc:sldMk cId="1562277656" sldId="268"/>
            <ac:picMk id="5" creationId="{2A85F661-94F7-6A4A-B5E2-26C53EF61E2F}"/>
          </ac:picMkLst>
        </pc:picChg>
      </pc:sldChg>
      <pc:sldChg chg="addSp modSp add">
        <pc:chgData name="Nakazawa, Allison M" userId="434e347d-bc06-4936-8f1a-589032403e0e" providerId="ADAL" clId="{A4860D7F-9626-CE4E-A820-63DA1F4CE5AF}" dt="2020-11-23T07:29:24.303" v="8306"/>
        <pc:sldMkLst>
          <pc:docMk/>
          <pc:sldMk cId="130333833" sldId="269"/>
        </pc:sldMkLst>
        <pc:spChg chg="add mod">
          <ac:chgData name="Nakazawa, Allison M" userId="434e347d-bc06-4936-8f1a-589032403e0e" providerId="ADAL" clId="{A4860D7F-9626-CE4E-A820-63DA1F4CE5AF}" dt="2020-11-23T07:29:24.303" v="8306"/>
          <ac:spMkLst>
            <pc:docMk/>
            <pc:sldMk cId="130333833" sldId="269"/>
            <ac:spMk id="7" creationId="{F3C8B2E4-EF56-D84F-8781-B8F08C936638}"/>
          </ac:spMkLst>
        </pc:spChg>
      </pc:sldChg>
      <pc:sldChg chg="addSp delSp modSp add mod">
        <pc:chgData name="Nakazawa, Allison M" userId="434e347d-bc06-4936-8f1a-589032403e0e" providerId="ADAL" clId="{A4860D7F-9626-CE4E-A820-63DA1F4CE5AF}" dt="2020-11-23T07:28:03.890" v="8268"/>
        <pc:sldMkLst>
          <pc:docMk/>
          <pc:sldMk cId="356747484" sldId="270"/>
        </pc:sldMkLst>
        <pc:spChg chg="add del mod">
          <ac:chgData name="Nakazawa, Allison M" userId="434e347d-bc06-4936-8f1a-589032403e0e" providerId="ADAL" clId="{A4860D7F-9626-CE4E-A820-63DA1F4CE5AF}" dt="2020-11-23T07:27:15.090" v="8248" actId="478"/>
          <ac:spMkLst>
            <pc:docMk/>
            <pc:sldMk cId="356747484" sldId="270"/>
            <ac:spMk id="5" creationId="{D46F3551-603C-2F45-A661-746187F60377}"/>
          </ac:spMkLst>
        </pc:spChg>
        <pc:spChg chg="add mod">
          <ac:chgData name="Nakazawa, Allison M" userId="434e347d-bc06-4936-8f1a-589032403e0e" providerId="ADAL" clId="{A4860D7F-9626-CE4E-A820-63DA1F4CE5AF}" dt="2020-11-23T07:28:03.890" v="8268"/>
          <ac:spMkLst>
            <pc:docMk/>
            <pc:sldMk cId="356747484" sldId="270"/>
            <ac:spMk id="6" creationId="{AD7209C7-9EB8-3349-97C3-B6759293157A}"/>
          </ac:spMkLst>
        </pc:spChg>
        <pc:spChg chg="mod">
          <ac:chgData name="Nakazawa, Allison M" userId="434e347d-bc06-4936-8f1a-589032403e0e" providerId="ADAL" clId="{A4860D7F-9626-CE4E-A820-63DA1F4CE5AF}" dt="2020-11-21T16:16:04.598" v="1005" actId="20577"/>
          <ac:spMkLst>
            <pc:docMk/>
            <pc:sldMk cId="356747484" sldId="270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6:28:50.769" v="1485" actId="1076"/>
          <ac:spMkLst>
            <pc:docMk/>
            <pc:sldMk cId="356747484" sldId="270"/>
            <ac:spMk id="76" creationId="{00000000-0000-0000-0000-000000000000}"/>
          </ac:spMkLst>
        </pc:spChg>
      </pc:sldChg>
      <pc:sldChg chg="addSp delSp modSp add mod">
        <pc:chgData name="Nakazawa, Allison M" userId="434e347d-bc06-4936-8f1a-589032403e0e" providerId="ADAL" clId="{A4860D7F-9626-CE4E-A820-63DA1F4CE5AF}" dt="2020-11-23T07:28:31.500" v="8285"/>
        <pc:sldMkLst>
          <pc:docMk/>
          <pc:sldMk cId="1433695175" sldId="271"/>
        </pc:sldMkLst>
        <pc:spChg chg="del mod">
          <ac:chgData name="Nakazawa, Allison M" userId="434e347d-bc06-4936-8f1a-589032403e0e" providerId="ADAL" clId="{A4860D7F-9626-CE4E-A820-63DA1F4CE5AF}" dt="2020-11-21T18:15:48.163" v="3414" actId="478"/>
          <ac:spMkLst>
            <pc:docMk/>
            <pc:sldMk cId="1433695175" sldId="271"/>
            <ac:spMk id="3" creationId="{06DB104F-880F-4917-A5D0-ADB3B656CC84}"/>
          </ac:spMkLst>
        </pc:spChg>
        <pc:spChg chg="add del mod">
          <ac:chgData name="Nakazawa, Allison M" userId="434e347d-bc06-4936-8f1a-589032403e0e" providerId="ADAL" clId="{A4860D7F-9626-CE4E-A820-63DA1F4CE5AF}" dt="2020-11-23T07:26:37.676" v="8229"/>
          <ac:spMkLst>
            <pc:docMk/>
            <pc:sldMk cId="1433695175" sldId="271"/>
            <ac:spMk id="6" creationId="{C2AE243D-A223-384E-BE9D-0EDA3D2986B2}"/>
          </ac:spMkLst>
        </pc:spChg>
        <pc:spChg chg="add mod">
          <ac:chgData name="Nakazawa, Allison M" userId="434e347d-bc06-4936-8f1a-589032403e0e" providerId="ADAL" clId="{A4860D7F-9626-CE4E-A820-63DA1F4CE5AF}" dt="2020-11-23T07:28:31.500" v="8285"/>
          <ac:spMkLst>
            <pc:docMk/>
            <pc:sldMk cId="1433695175" sldId="271"/>
            <ac:spMk id="7" creationId="{4B73F9ED-4CE4-8943-A99F-5F37FFE85CEB}"/>
          </ac:spMkLst>
        </pc:spChg>
        <pc:spChg chg="mod">
          <ac:chgData name="Nakazawa, Allison M" userId="434e347d-bc06-4936-8f1a-589032403e0e" providerId="ADAL" clId="{A4860D7F-9626-CE4E-A820-63DA1F4CE5AF}" dt="2020-11-21T18:16:29.243" v="3442" actId="20577"/>
          <ac:spMkLst>
            <pc:docMk/>
            <pc:sldMk cId="1433695175" sldId="271"/>
            <ac:spMk id="76" creationId="{00000000-0000-0000-0000-000000000000}"/>
          </ac:spMkLst>
        </pc:spChg>
      </pc:sldChg>
      <pc:sldChg chg="addSp delSp modSp add mod">
        <pc:chgData name="Nakazawa, Allison M" userId="434e347d-bc06-4936-8f1a-589032403e0e" providerId="ADAL" clId="{A4860D7F-9626-CE4E-A820-63DA1F4CE5AF}" dt="2020-11-23T07:28:27.802" v="8282"/>
        <pc:sldMkLst>
          <pc:docMk/>
          <pc:sldMk cId="2637055957" sldId="272"/>
        </pc:sldMkLst>
        <pc:spChg chg="add del mod">
          <ac:chgData name="Nakazawa, Allison M" userId="434e347d-bc06-4936-8f1a-589032403e0e" providerId="ADAL" clId="{A4860D7F-9626-CE4E-A820-63DA1F4CE5AF}" dt="2020-11-23T07:26:38.201" v="8232"/>
          <ac:spMkLst>
            <pc:docMk/>
            <pc:sldMk cId="2637055957" sldId="272"/>
            <ac:spMk id="7" creationId="{E151505E-91ED-8047-AE80-B06B3615B1B8}"/>
          </ac:spMkLst>
        </pc:spChg>
        <pc:spChg chg="add mod">
          <ac:chgData name="Nakazawa, Allison M" userId="434e347d-bc06-4936-8f1a-589032403e0e" providerId="ADAL" clId="{A4860D7F-9626-CE4E-A820-63DA1F4CE5AF}" dt="2020-11-23T07:28:27.802" v="8282"/>
          <ac:spMkLst>
            <pc:docMk/>
            <pc:sldMk cId="2637055957" sldId="272"/>
            <ac:spMk id="9" creationId="{7909C07D-F02F-004B-9953-AEE797F6F425}"/>
          </ac:spMkLst>
        </pc:spChg>
        <pc:spChg chg="mod">
          <ac:chgData name="Nakazawa, Allison M" userId="434e347d-bc06-4936-8f1a-589032403e0e" providerId="ADAL" clId="{A4860D7F-9626-CE4E-A820-63DA1F4CE5AF}" dt="2020-11-21T18:04:44.695" v="3297" actId="12"/>
          <ac:spMkLst>
            <pc:docMk/>
            <pc:sldMk cId="2637055957" sldId="272"/>
            <ac:spMk id="76" creationId="{00000000-0000-0000-0000-000000000000}"/>
          </ac:spMkLst>
        </pc:spChg>
      </pc:sldChg>
      <pc:sldChg chg="add del">
        <pc:chgData name="Nakazawa, Allison M" userId="434e347d-bc06-4936-8f1a-589032403e0e" providerId="ADAL" clId="{A4860D7F-9626-CE4E-A820-63DA1F4CE5AF}" dt="2020-11-22T01:32:45.398" v="7812" actId="2696"/>
        <pc:sldMkLst>
          <pc:docMk/>
          <pc:sldMk cId="1422467903" sldId="273"/>
        </pc:sldMkLst>
      </pc:sldChg>
      <pc:sldChg chg="add del">
        <pc:chgData name="Nakazawa, Allison M" userId="434e347d-bc06-4936-8f1a-589032403e0e" providerId="ADAL" clId="{A4860D7F-9626-CE4E-A820-63DA1F4CE5AF}" dt="2020-11-21T19:10:34.971" v="4511" actId="2696"/>
        <pc:sldMkLst>
          <pc:docMk/>
          <pc:sldMk cId="923455200" sldId="274"/>
        </pc:sldMkLst>
      </pc:sldChg>
      <pc:sldChg chg="add del">
        <pc:chgData name="Nakazawa, Allison M" userId="434e347d-bc06-4936-8f1a-589032403e0e" providerId="ADAL" clId="{A4860D7F-9626-CE4E-A820-63DA1F4CE5AF}" dt="2020-11-22T01:13:38.524" v="7095" actId="2696"/>
        <pc:sldMkLst>
          <pc:docMk/>
          <pc:sldMk cId="2593902872" sldId="274"/>
        </pc:sldMkLst>
      </pc:sldChg>
      <pc:sldChg chg="modSp add del mod">
        <pc:chgData name="Nakazawa, Allison M" userId="434e347d-bc06-4936-8f1a-589032403e0e" providerId="ADAL" clId="{A4860D7F-9626-CE4E-A820-63DA1F4CE5AF}" dt="2020-11-21T19:36:00.453" v="5191" actId="2696"/>
        <pc:sldMkLst>
          <pc:docMk/>
          <pc:sldMk cId="2853388723" sldId="274"/>
        </pc:sldMkLst>
        <pc:spChg chg="mod">
          <ac:chgData name="Nakazawa, Allison M" userId="434e347d-bc06-4936-8f1a-589032403e0e" providerId="ADAL" clId="{A4860D7F-9626-CE4E-A820-63DA1F4CE5AF}" dt="2020-11-21T19:35:54.435" v="5190" actId="20577"/>
          <ac:spMkLst>
            <pc:docMk/>
            <pc:sldMk cId="2853388723" sldId="274"/>
            <ac:spMk id="97" creationId="{00000000-0000-0000-0000-000000000000}"/>
          </ac:spMkLst>
        </pc:spChg>
      </pc:sldChg>
      <pc:sldChg chg="modSp add mod">
        <pc:chgData name="Nakazawa, Allison M" userId="434e347d-bc06-4936-8f1a-589032403e0e" providerId="ADAL" clId="{A4860D7F-9626-CE4E-A820-63DA1F4CE5AF}" dt="2020-11-21T20:15:39.138" v="5816" actId="20577"/>
        <pc:sldMkLst>
          <pc:docMk/>
          <pc:sldMk cId="127580476" sldId="275"/>
        </pc:sldMkLst>
        <pc:spChg chg="mod">
          <ac:chgData name="Nakazawa, Allison M" userId="434e347d-bc06-4936-8f1a-589032403e0e" providerId="ADAL" clId="{A4860D7F-9626-CE4E-A820-63DA1F4CE5AF}" dt="2020-11-21T20:15:39.138" v="5816" actId="20577"/>
          <ac:spMkLst>
            <pc:docMk/>
            <pc:sldMk cId="127580476" sldId="275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8:57:52.474" v="4256" actId="255"/>
          <ac:spMkLst>
            <pc:docMk/>
            <pc:sldMk cId="127580476" sldId="275"/>
            <ac:spMk id="76" creationId="{00000000-0000-0000-0000-000000000000}"/>
          </ac:spMkLst>
        </pc:spChg>
      </pc:sldChg>
      <pc:sldChg chg="modSp add mod modShow">
        <pc:chgData name="Nakazawa, Allison M" userId="434e347d-bc06-4936-8f1a-589032403e0e" providerId="ADAL" clId="{A4860D7F-9626-CE4E-A820-63DA1F4CE5AF}" dt="2020-11-23T14:31:06.356" v="9674" actId="729"/>
        <pc:sldMkLst>
          <pc:docMk/>
          <pc:sldMk cId="1568277242" sldId="276"/>
        </pc:sldMkLst>
        <pc:spChg chg="mod">
          <ac:chgData name="Nakazawa, Allison M" userId="434e347d-bc06-4936-8f1a-589032403e0e" providerId="ADAL" clId="{A4860D7F-9626-CE4E-A820-63DA1F4CE5AF}" dt="2020-11-21T16:15:14.250" v="988" actId="20577"/>
          <ac:spMkLst>
            <pc:docMk/>
            <pc:sldMk cId="1568277242" sldId="276"/>
            <ac:spMk id="76" creationId="{00000000-0000-0000-0000-000000000000}"/>
          </ac:spMkLst>
        </pc:spChg>
      </pc:sldChg>
      <pc:sldChg chg="addSp delSp modSp add mod">
        <pc:chgData name="Nakazawa, Allison M" userId="434e347d-bc06-4936-8f1a-589032403e0e" providerId="ADAL" clId="{A4860D7F-9626-CE4E-A820-63DA1F4CE5AF}" dt="2020-11-23T07:28:00.975" v="8266"/>
        <pc:sldMkLst>
          <pc:docMk/>
          <pc:sldMk cId="1445495321" sldId="277"/>
        </pc:sldMkLst>
        <pc:spChg chg="add del mod">
          <ac:chgData name="Nakazawa, Allison M" userId="434e347d-bc06-4936-8f1a-589032403e0e" providerId="ADAL" clId="{A4860D7F-9626-CE4E-A820-63DA1F4CE5AF}" dt="2020-11-23T07:27:20.617" v="8250" actId="478"/>
          <ac:spMkLst>
            <pc:docMk/>
            <pc:sldMk cId="1445495321" sldId="277"/>
            <ac:spMk id="6" creationId="{586618A8-B506-AC44-A2A2-165C603761C3}"/>
          </ac:spMkLst>
        </pc:spChg>
        <pc:spChg chg="add mod">
          <ac:chgData name="Nakazawa, Allison M" userId="434e347d-bc06-4936-8f1a-589032403e0e" providerId="ADAL" clId="{A4860D7F-9626-CE4E-A820-63DA1F4CE5AF}" dt="2020-11-23T07:28:00.975" v="8266"/>
          <ac:spMkLst>
            <pc:docMk/>
            <pc:sldMk cId="1445495321" sldId="277"/>
            <ac:spMk id="7" creationId="{D18D5462-F95E-C943-95F9-AC29C3F4D473}"/>
          </ac:spMkLst>
        </pc:spChg>
        <pc:spChg chg="mod">
          <ac:chgData name="Nakazawa, Allison M" userId="434e347d-bc06-4936-8f1a-589032403e0e" providerId="ADAL" clId="{A4860D7F-9626-CE4E-A820-63DA1F4CE5AF}" dt="2020-11-21T15:57:37.063" v="554" actId="20577"/>
          <ac:spMkLst>
            <pc:docMk/>
            <pc:sldMk cId="1445495321" sldId="277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6:29:04.780" v="1489" actId="1076"/>
          <ac:spMkLst>
            <pc:docMk/>
            <pc:sldMk cId="1445495321" sldId="277"/>
            <ac:spMk id="76" creationId="{00000000-0000-0000-0000-000000000000}"/>
          </ac:spMkLst>
        </pc:spChg>
        <pc:picChg chg="mod">
          <ac:chgData name="Nakazawa, Allison M" userId="434e347d-bc06-4936-8f1a-589032403e0e" providerId="ADAL" clId="{A4860D7F-9626-CE4E-A820-63DA1F4CE5AF}" dt="2020-11-21T16:03:46.544" v="668" actId="1076"/>
          <ac:picMkLst>
            <pc:docMk/>
            <pc:sldMk cId="1445495321" sldId="277"/>
            <ac:picMk id="2" creationId="{AFEC9EB5-B008-4E9F-BF19-ADCE7C131EA7}"/>
          </ac:picMkLst>
        </pc:picChg>
      </pc:sldChg>
      <pc:sldChg chg="addSp delSp modSp add mod">
        <pc:chgData name="Nakazawa, Allison M" userId="434e347d-bc06-4936-8f1a-589032403e0e" providerId="ADAL" clId="{A4860D7F-9626-CE4E-A820-63DA1F4CE5AF}" dt="2020-11-23T07:28:02.548" v="8267"/>
        <pc:sldMkLst>
          <pc:docMk/>
          <pc:sldMk cId="2552552166" sldId="278"/>
        </pc:sldMkLst>
        <pc:spChg chg="add del mod">
          <ac:chgData name="Nakazawa, Allison M" userId="434e347d-bc06-4936-8f1a-589032403e0e" providerId="ADAL" clId="{A4860D7F-9626-CE4E-A820-63DA1F4CE5AF}" dt="2020-11-23T07:27:18.359" v="8249" actId="478"/>
          <ac:spMkLst>
            <pc:docMk/>
            <pc:sldMk cId="2552552166" sldId="278"/>
            <ac:spMk id="6" creationId="{09ABC118-B5A9-8341-A55D-D1E9691254C7}"/>
          </ac:spMkLst>
        </pc:spChg>
        <pc:spChg chg="add mod">
          <ac:chgData name="Nakazawa, Allison M" userId="434e347d-bc06-4936-8f1a-589032403e0e" providerId="ADAL" clId="{A4860D7F-9626-CE4E-A820-63DA1F4CE5AF}" dt="2020-11-23T07:28:02.548" v="8267"/>
          <ac:spMkLst>
            <pc:docMk/>
            <pc:sldMk cId="2552552166" sldId="278"/>
            <ac:spMk id="8" creationId="{C787B6C0-07E0-524A-9544-7C5BB164D456}"/>
          </ac:spMkLst>
        </pc:spChg>
        <pc:spChg chg="mod">
          <ac:chgData name="Nakazawa, Allison M" userId="434e347d-bc06-4936-8f1a-589032403e0e" providerId="ADAL" clId="{A4860D7F-9626-CE4E-A820-63DA1F4CE5AF}" dt="2020-11-21T16:04:42.917" v="685" actId="20577"/>
          <ac:spMkLst>
            <pc:docMk/>
            <pc:sldMk cId="2552552166" sldId="278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6:29:00.519" v="1488" actId="1076"/>
          <ac:spMkLst>
            <pc:docMk/>
            <pc:sldMk cId="2552552166" sldId="278"/>
            <ac:spMk id="76" creationId="{00000000-0000-0000-0000-000000000000}"/>
          </ac:spMkLst>
        </pc:spChg>
        <pc:picChg chg="del">
          <ac:chgData name="Nakazawa, Allison M" userId="434e347d-bc06-4936-8f1a-589032403e0e" providerId="ADAL" clId="{A4860D7F-9626-CE4E-A820-63DA1F4CE5AF}" dt="2020-11-21T16:05:10.583" v="686" actId="478"/>
          <ac:picMkLst>
            <pc:docMk/>
            <pc:sldMk cId="2552552166" sldId="278"/>
            <ac:picMk id="3" creationId="{41E85CA2-35E2-4E69-BF36-2B5866984860}"/>
          </ac:picMkLst>
        </pc:picChg>
        <pc:picChg chg="add del mod modCrop">
          <ac:chgData name="Nakazawa, Allison M" userId="434e347d-bc06-4936-8f1a-589032403e0e" providerId="ADAL" clId="{A4860D7F-9626-CE4E-A820-63DA1F4CE5AF}" dt="2020-11-21T16:07:18.885" v="695" actId="478"/>
          <ac:picMkLst>
            <pc:docMk/>
            <pc:sldMk cId="2552552166" sldId="278"/>
            <ac:picMk id="6" creationId="{28DC6D8A-8FBB-0C47-B7AE-04544C49A075}"/>
          </ac:picMkLst>
        </pc:picChg>
        <pc:picChg chg="add mod">
          <ac:chgData name="Nakazawa, Allison M" userId="434e347d-bc06-4936-8f1a-589032403e0e" providerId="ADAL" clId="{A4860D7F-9626-CE4E-A820-63DA1F4CE5AF}" dt="2020-11-21T16:09:21.240" v="735" actId="1076"/>
          <ac:picMkLst>
            <pc:docMk/>
            <pc:sldMk cId="2552552166" sldId="278"/>
            <ac:picMk id="7" creationId="{C935A8CC-21F8-0345-91E8-AD399DF41EED}"/>
          </ac:picMkLst>
        </pc:picChg>
        <pc:picChg chg="add del">
          <ac:chgData name="Nakazawa, Allison M" userId="434e347d-bc06-4936-8f1a-589032403e0e" providerId="ADAL" clId="{A4860D7F-9626-CE4E-A820-63DA1F4CE5AF}" dt="2020-11-21T16:12:06.658" v="878"/>
          <ac:picMkLst>
            <pc:docMk/>
            <pc:sldMk cId="2552552166" sldId="278"/>
            <ac:picMk id="1026" creationId="{A5A4CF4C-4E8F-3845-A276-605869635E84}"/>
          </ac:picMkLst>
        </pc:picChg>
      </pc:sldChg>
      <pc:sldChg chg="addSp modSp add mod">
        <pc:chgData name="Nakazawa, Allison M" userId="434e347d-bc06-4936-8f1a-589032403e0e" providerId="ADAL" clId="{A4860D7F-9626-CE4E-A820-63DA1F4CE5AF}" dt="2020-11-23T14:06:26.033" v="9118" actId="1076"/>
        <pc:sldMkLst>
          <pc:docMk/>
          <pc:sldMk cId="2685938773" sldId="279"/>
        </pc:sldMkLst>
        <pc:spChg chg="mod">
          <ac:chgData name="Nakazawa, Allison M" userId="434e347d-bc06-4936-8f1a-589032403e0e" providerId="ADAL" clId="{A4860D7F-9626-CE4E-A820-63DA1F4CE5AF}" dt="2020-11-23T14:06:26.033" v="9118" actId="1076"/>
          <ac:spMkLst>
            <pc:docMk/>
            <pc:sldMk cId="2685938773" sldId="279"/>
            <ac:spMk id="6" creationId="{49020A92-4768-41B9-989C-CF5AE05B6616}"/>
          </ac:spMkLst>
        </pc:spChg>
        <pc:spChg chg="add mod">
          <ac:chgData name="Nakazawa, Allison M" userId="434e347d-bc06-4936-8f1a-589032403e0e" providerId="ADAL" clId="{A4860D7F-9626-CE4E-A820-63DA1F4CE5AF}" dt="2020-11-23T14:06:24.735" v="9117"/>
          <ac:spMkLst>
            <pc:docMk/>
            <pc:sldMk cId="2685938773" sldId="279"/>
            <ac:spMk id="17" creationId="{11DD0239-4AE8-874D-9113-3B45A25B060F}"/>
          </ac:spMkLst>
        </pc:spChg>
      </pc:sldChg>
      <pc:sldChg chg="add del">
        <pc:chgData name="Nakazawa, Allison M" userId="434e347d-bc06-4936-8f1a-589032403e0e" providerId="ADAL" clId="{A4860D7F-9626-CE4E-A820-63DA1F4CE5AF}" dt="2020-11-21T19:30:48.852" v="4996" actId="2696"/>
        <pc:sldMkLst>
          <pc:docMk/>
          <pc:sldMk cId="3257051067" sldId="279"/>
        </pc:sldMkLst>
      </pc:sldChg>
      <pc:sldChg chg="modSp add mod">
        <pc:chgData name="Nakazawa, Allison M" userId="434e347d-bc06-4936-8f1a-589032403e0e" providerId="ADAL" clId="{A4860D7F-9626-CE4E-A820-63DA1F4CE5AF}" dt="2020-11-21T17:58:49.410" v="3247" actId="1076"/>
        <pc:sldMkLst>
          <pc:docMk/>
          <pc:sldMk cId="3260383878" sldId="280"/>
        </pc:sldMkLst>
        <pc:spChg chg="mod">
          <ac:chgData name="Nakazawa, Allison M" userId="434e347d-bc06-4936-8f1a-589032403e0e" providerId="ADAL" clId="{A4860D7F-9626-CE4E-A820-63DA1F4CE5AF}" dt="2020-11-21T17:55:24.278" v="3089" actId="20577"/>
          <ac:spMkLst>
            <pc:docMk/>
            <pc:sldMk cId="3260383878" sldId="280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7:58:42.554" v="3246" actId="20577"/>
          <ac:spMkLst>
            <pc:docMk/>
            <pc:sldMk cId="3260383878" sldId="280"/>
            <ac:spMk id="76" creationId="{00000000-0000-0000-0000-000000000000}"/>
          </ac:spMkLst>
        </pc:spChg>
        <pc:graphicFrameChg chg="mod modGraphic">
          <ac:chgData name="Nakazawa, Allison M" userId="434e347d-bc06-4936-8f1a-589032403e0e" providerId="ADAL" clId="{A4860D7F-9626-CE4E-A820-63DA1F4CE5AF}" dt="2020-11-21T17:58:49.410" v="3247" actId="1076"/>
          <ac:graphicFrameMkLst>
            <pc:docMk/>
            <pc:sldMk cId="3260383878" sldId="280"/>
            <ac:graphicFrameMk id="3" creationId="{62A898D1-05F8-4383-8233-5CD97239241F}"/>
          </ac:graphicFrameMkLst>
        </pc:graphicFrameChg>
      </pc:sldChg>
      <pc:sldChg chg="modSp add mod">
        <pc:chgData name="Nakazawa, Allison M" userId="434e347d-bc06-4936-8f1a-589032403e0e" providerId="ADAL" clId="{A4860D7F-9626-CE4E-A820-63DA1F4CE5AF}" dt="2020-11-21T19:54:01.043" v="5398" actId="1076"/>
        <pc:sldMkLst>
          <pc:docMk/>
          <pc:sldMk cId="38757379" sldId="281"/>
        </pc:sldMkLst>
        <pc:spChg chg="mod">
          <ac:chgData name="Nakazawa, Allison M" userId="434e347d-bc06-4936-8f1a-589032403e0e" providerId="ADAL" clId="{A4860D7F-9626-CE4E-A820-63DA1F4CE5AF}" dt="2020-11-21T19:53:25.094" v="5392" actId="948"/>
          <ac:spMkLst>
            <pc:docMk/>
            <pc:sldMk cId="38757379" sldId="281"/>
            <ac:spMk id="76" creationId="{00000000-0000-0000-0000-000000000000}"/>
          </ac:spMkLst>
        </pc:spChg>
        <pc:picChg chg="mod">
          <ac:chgData name="Nakazawa, Allison M" userId="434e347d-bc06-4936-8f1a-589032403e0e" providerId="ADAL" clId="{A4860D7F-9626-CE4E-A820-63DA1F4CE5AF}" dt="2020-11-21T19:54:01.043" v="5398" actId="1076"/>
          <ac:picMkLst>
            <pc:docMk/>
            <pc:sldMk cId="38757379" sldId="281"/>
            <ac:picMk id="2" creationId="{1EE780F8-E621-4C61-9C6C-1AA70DA5C0D4}"/>
          </ac:picMkLst>
        </pc:picChg>
      </pc:sldChg>
      <pc:sldChg chg="add del">
        <pc:chgData name="Nakazawa, Allison M" userId="434e347d-bc06-4936-8f1a-589032403e0e" providerId="ADAL" clId="{A4860D7F-9626-CE4E-A820-63DA1F4CE5AF}" dt="2020-11-21T17:57:56.359" v="3192" actId="2696"/>
        <pc:sldMkLst>
          <pc:docMk/>
          <pc:sldMk cId="360829742" sldId="281"/>
        </pc:sldMkLst>
      </pc:sldChg>
      <pc:sldChg chg="modSp add mod">
        <pc:chgData name="Nakazawa, Allison M" userId="434e347d-bc06-4936-8f1a-589032403e0e" providerId="ADAL" clId="{A4860D7F-9626-CE4E-A820-63DA1F4CE5AF}" dt="2020-11-21T18:34:24.739" v="3870" actId="207"/>
        <pc:sldMkLst>
          <pc:docMk/>
          <pc:sldMk cId="3091712534" sldId="282"/>
        </pc:sldMkLst>
        <pc:spChg chg="mod">
          <ac:chgData name="Nakazawa, Allison M" userId="434e347d-bc06-4936-8f1a-589032403e0e" providerId="ADAL" clId="{A4860D7F-9626-CE4E-A820-63DA1F4CE5AF}" dt="2020-11-21T18:34:24.739" v="3870" actId="207"/>
          <ac:spMkLst>
            <pc:docMk/>
            <pc:sldMk cId="3091712534" sldId="282"/>
            <ac:spMk id="76" creationId="{00000000-0000-0000-0000-000000000000}"/>
          </ac:spMkLst>
        </pc:spChg>
      </pc:sldChg>
      <pc:sldChg chg="addSp modSp add mod">
        <pc:chgData name="Nakazawa, Allison M" userId="434e347d-bc06-4936-8f1a-589032403e0e" providerId="ADAL" clId="{A4860D7F-9626-CE4E-A820-63DA1F4CE5AF}" dt="2020-11-23T07:29:30.586" v="8309"/>
        <pc:sldMkLst>
          <pc:docMk/>
          <pc:sldMk cId="890935270" sldId="283"/>
        </pc:sldMkLst>
        <pc:spChg chg="add mod">
          <ac:chgData name="Nakazawa, Allison M" userId="434e347d-bc06-4936-8f1a-589032403e0e" providerId="ADAL" clId="{A4860D7F-9626-CE4E-A820-63DA1F4CE5AF}" dt="2020-11-23T07:29:30.586" v="8309"/>
          <ac:spMkLst>
            <pc:docMk/>
            <pc:sldMk cId="890935270" sldId="283"/>
            <ac:spMk id="7" creationId="{F8E73728-90F5-C94A-B182-B7C6AE7163ED}"/>
          </ac:spMkLst>
        </pc:spChg>
        <pc:spChg chg="mod">
          <ac:chgData name="Nakazawa, Allison M" userId="434e347d-bc06-4936-8f1a-589032403e0e" providerId="ADAL" clId="{A4860D7F-9626-CE4E-A820-63DA1F4CE5AF}" dt="2020-11-21T19:56:28.969" v="5440" actId="20577"/>
          <ac:spMkLst>
            <pc:docMk/>
            <pc:sldMk cId="890935270" sldId="283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9:56:01.281" v="5411" actId="1076"/>
          <ac:spMkLst>
            <pc:docMk/>
            <pc:sldMk cId="890935270" sldId="283"/>
            <ac:spMk id="76" creationId="{00000000-0000-0000-0000-000000000000}"/>
          </ac:spMkLst>
        </pc:spChg>
        <pc:picChg chg="mod">
          <ac:chgData name="Nakazawa, Allison M" userId="434e347d-bc06-4936-8f1a-589032403e0e" providerId="ADAL" clId="{A4860D7F-9626-CE4E-A820-63DA1F4CE5AF}" dt="2020-11-21T19:56:14.065" v="5415" actId="1076"/>
          <ac:picMkLst>
            <pc:docMk/>
            <pc:sldMk cId="890935270" sldId="283"/>
            <ac:picMk id="3" creationId="{A42BC6E5-2F90-46F5-B767-DF9CF39DEC38}"/>
          </ac:picMkLst>
        </pc:picChg>
        <pc:picChg chg="mod">
          <ac:chgData name="Nakazawa, Allison M" userId="434e347d-bc06-4936-8f1a-589032403e0e" providerId="ADAL" clId="{A4860D7F-9626-CE4E-A820-63DA1F4CE5AF}" dt="2020-11-21T19:56:12.244" v="5414" actId="1076"/>
          <ac:picMkLst>
            <pc:docMk/>
            <pc:sldMk cId="890935270" sldId="283"/>
            <ac:picMk id="4" creationId="{B89C1DE0-6295-4687-9587-CF3395CD702C}"/>
          </ac:picMkLst>
        </pc:picChg>
      </pc:sldChg>
      <pc:sldChg chg="add del">
        <pc:chgData name="Nakazawa, Allison M" userId="434e347d-bc06-4936-8f1a-589032403e0e" providerId="ADAL" clId="{A4860D7F-9626-CE4E-A820-63DA1F4CE5AF}" dt="2020-11-21T19:42:02.196" v="5300" actId="2696"/>
        <pc:sldMkLst>
          <pc:docMk/>
          <pc:sldMk cId="3679117923" sldId="283"/>
        </pc:sldMkLst>
      </pc:sldChg>
      <pc:sldChg chg="addSp delSp modSp add mod">
        <pc:chgData name="Nakazawa, Allison M" userId="434e347d-bc06-4936-8f1a-589032403e0e" providerId="ADAL" clId="{A4860D7F-9626-CE4E-A820-63DA1F4CE5AF}" dt="2020-11-23T14:26:17.858" v="9672" actId="1076"/>
        <pc:sldMkLst>
          <pc:docMk/>
          <pc:sldMk cId="1826433810" sldId="284"/>
        </pc:sldMkLst>
        <pc:spChg chg="mod">
          <ac:chgData name="Nakazawa, Allison M" userId="434e347d-bc06-4936-8f1a-589032403e0e" providerId="ADAL" clId="{A4860D7F-9626-CE4E-A820-63DA1F4CE5AF}" dt="2020-11-23T14:11:56.209" v="9294" actId="14100"/>
          <ac:spMkLst>
            <pc:docMk/>
            <pc:sldMk cId="1826433810" sldId="284"/>
            <ac:spMk id="3" creationId="{B3F19A59-80D5-4E58-B525-4703DE390B80}"/>
          </ac:spMkLst>
        </pc:spChg>
        <pc:spChg chg="mod">
          <ac:chgData name="Nakazawa, Allison M" userId="434e347d-bc06-4936-8f1a-589032403e0e" providerId="ADAL" clId="{A4860D7F-9626-CE4E-A820-63DA1F4CE5AF}" dt="2020-11-23T14:11:17.217" v="9275" actId="1076"/>
          <ac:spMkLst>
            <pc:docMk/>
            <pc:sldMk cId="1826433810" sldId="284"/>
            <ac:spMk id="4" creationId="{5D21447E-7BDE-4928-A844-236DE707012C}"/>
          </ac:spMkLst>
        </pc:spChg>
        <pc:spChg chg="mod">
          <ac:chgData name="Nakazawa, Allison M" userId="434e347d-bc06-4936-8f1a-589032403e0e" providerId="ADAL" clId="{A4860D7F-9626-CE4E-A820-63DA1F4CE5AF}" dt="2020-11-23T14:11:20.791" v="9276" actId="1076"/>
          <ac:spMkLst>
            <pc:docMk/>
            <pc:sldMk cId="1826433810" sldId="284"/>
            <ac:spMk id="6" creationId="{0493A4C1-3A9B-4450-AA92-F55691DCA307}"/>
          </ac:spMkLst>
        </pc:spChg>
        <pc:spChg chg="mod">
          <ac:chgData name="Nakazawa, Allison M" userId="434e347d-bc06-4936-8f1a-589032403e0e" providerId="ADAL" clId="{A4860D7F-9626-CE4E-A820-63DA1F4CE5AF}" dt="2020-11-23T14:11:56.209" v="9294" actId="14100"/>
          <ac:spMkLst>
            <pc:docMk/>
            <pc:sldMk cId="1826433810" sldId="284"/>
            <ac:spMk id="12" creationId="{439F4314-A7F9-41DD-9B31-A13A4EE46ED7}"/>
          </ac:spMkLst>
        </pc:spChg>
        <pc:spChg chg="add del mod">
          <ac:chgData name="Nakazawa, Allison M" userId="434e347d-bc06-4936-8f1a-589032403e0e" providerId="ADAL" clId="{A4860D7F-9626-CE4E-A820-63DA1F4CE5AF}" dt="2020-11-23T14:06:22.913" v="9116" actId="21"/>
          <ac:spMkLst>
            <pc:docMk/>
            <pc:sldMk cId="1826433810" sldId="284"/>
            <ac:spMk id="13" creationId="{56153E39-F694-A644-B696-8C0702798B60}"/>
          </ac:spMkLst>
        </pc:spChg>
        <pc:spChg chg="add del mod">
          <ac:chgData name="Nakazawa, Allison M" userId="434e347d-bc06-4936-8f1a-589032403e0e" providerId="ADAL" clId="{A4860D7F-9626-CE4E-A820-63DA1F4CE5AF}" dt="2020-11-23T14:24:23.292" v="9559" actId="478"/>
          <ac:spMkLst>
            <pc:docMk/>
            <pc:sldMk cId="1826433810" sldId="284"/>
            <ac:spMk id="22" creationId="{C06ED378-E192-8A44-B544-4C8E3799D3BE}"/>
          </ac:spMkLst>
        </pc:spChg>
        <pc:spChg chg="mod">
          <ac:chgData name="Nakazawa, Allison M" userId="434e347d-bc06-4936-8f1a-589032403e0e" providerId="ADAL" clId="{A4860D7F-9626-CE4E-A820-63DA1F4CE5AF}" dt="2020-11-23T14:26:17.858" v="9672" actId="1076"/>
          <ac:spMkLst>
            <pc:docMk/>
            <pc:sldMk cId="1826433810" sldId="284"/>
            <ac:spMk id="76" creationId="{00000000-0000-0000-0000-000000000000}"/>
          </ac:spMkLst>
        </pc:spChg>
        <pc:grpChg chg="add mod">
          <ac:chgData name="Nakazawa, Allison M" userId="434e347d-bc06-4936-8f1a-589032403e0e" providerId="ADAL" clId="{A4860D7F-9626-CE4E-A820-63DA1F4CE5AF}" dt="2020-11-23T14:26:10.546" v="9671" actId="1076"/>
          <ac:grpSpMkLst>
            <pc:docMk/>
            <pc:sldMk cId="1826433810" sldId="284"/>
            <ac:grpSpMk id="18" creationId="{71232D5D-4C4C-8A41-8F2C-5312A9B8A587}"/>
          </ac:grpSpMkLst>
        </pc:grpChg>
        <pc:picChg chg="del">
          <ac:chgData name="Nakazawa, Allison M" userId="434e347d-bc06-4936-8f1a-589032403e0e" providerId="ADAL" clId="{A4860D7F-9626-CE4E-A820-63DA1F4CE5AF}" dt="2020-11-23T14:06:32.250" v="9119" actId="478"/>
          <ac:picMkLst>
            <pc:docMk/>
            <pc:sldMk cId="1826433810" sldId="284"/>
            <ac:picMk id="2" creationId="{76522760-DBE5-49EF-B6DD-09E55BE88395}"/>
          </ac:picMkLst>
        </pc:picChg>
        <pc:picChg chg="add del mod">
          <ac:chgData name="Nakazawa, Allison M" userId="434e347d-bc06-4936-8f1a-589032403e0e" providerId="ADAL" clId="{A4860D7F-9626-CE4E-A820-63DA1F4CE5AF}" dt="2020-11-23T14:15:44.509" v="9496" actId="478"/>
          <ac:picMkLst>
            <pc:docMk/>
            <pc:sldMk cId="1826433810" sldId="284"/>
            <ac:picMk id="15" creationId="{A34FE8E6-DD7F-8449-BB32-B5E4AAABC161}"/>
          </ac:picMkLst>
        </pc:picChg>
        <pc:cxnChg chg="mod">
          <ac:chgData name="Nakazawa, Allison M" userId="434e347d-bc06-4936-8f1a-589032403e0e" providerId="ADAL" clId="{A4860D7F-9626-CE4E-A820-63DA1F4CE5AF}" dt="2020-11-23T14:11:56.209" v="9294" actId="14100"/>
          <ac:cxnSpMkLst>
            <pc:docMk/>
            <pc:sldMk cId="1826433810" sldId="284"/>
            <ac:cxnSpMk id="8" creationId="{9DAB0728-C5AD-4452-B8EA-F8FA3259D018}"/>
          </ac:cxnSpMkLst>
        </pc:cxnChg>
        <pc:cxnChg chg="mod">
          <ac:chgData name="Nakazawa, Allison M" userId="434e347d-bc06-4936-8f1a-589032403e0e" providerId="ADAL" clId="{A4860D7F-9626-CE4E-A820-63DA1F4CE5AF}" dt="2020-11-23T14:11:56.209" v="9294" actId="14100"/>
          <ac:cxnSpMkLst>
            <pc:docMk/>
            <pc:sldMk cId="1826433810" sldId="284"/>
            <ac:cxnSpMk id="10" creationId="{6D5B27B0-DA91-4831-A82A-15F192527A2F}"/>
          </ac:cxnSpMkLst>
        </pc:cxnChg>
        <pc:cxnChg chg="mod">
          <ac:chgData name="Nakazawa, Allison M" userId="434e347d-bc06-4936-8f1a-589032403e0e" providerId="ADAL" clId="{A4860D7F-9626-CE4E-A820-63DA1F4CE5AF}" dt="2020-11-23T14:11:56.209" v="9294" actId="14100"/>
          <ac:cxnSpMkLst>
            <pc:docMk/>
            <pc:sldMk cId="1826433810" sldId="284"/>
            <ac:cxnSpMk id="14" creationId="{1F1F3295-F063-41AC-9F49-8DA416AB4857}"/>
          </ac:cxnSpMkLst>
        </pc:cxnChg>
        <pc:cxnChg chg="add del mod">
          <ac:chgData name="Nakazawa, Allison M" userId="434e347d-bc06-4936-8f1a-589032403e0e" providerId="ADAL" clId="{A4860D7F-9626-CE4E-A820-63DA1F4CE5AF}" dt="2020-11-23T14:24:24.313" v="9560" actId="478"/>
          <ac:cxnSpMkLst>
            <pc:docMk/>
            <pc:sldMk cId="1826433810" sldId="284"/>
            <ac:cxnSpMk id="23" creationId="{F5272C88-BF85-5E48-8F78-8757D00CB64A}"/>
          </ac:cxnSpMkLst>
        </pc:cxnChg>
      </pc:sldChg>
      <pc:sldChg chg="addSp delSp modSp add mod">
        <pc:chgData name="Nakazawa, Allison M" userId="434e347d-bc06-4936-8f1a-589032403e0e" providerId="ADAL" clId="{A4860D7F-9626-CE4E-A820-63DA1F4CE5AF}" dt="2020-11-23T07:28:41.388" v="8290"/>
        <pc:sldMkLst>
          <pc:docMk/>
          <pc:sldMk cId="2393155303" sldId="285"/>
        </pc:sldMkLst>
        <pc:spChg chg="mod">
          <ac:chgData name="Nakazawa, Allison M" userId="434e347d-bc06-4936-8f1a-589032403e0e" providerId="ADAL" clId="{A4860D7F-9626-CE4E-A820-63DA1F4CE5AF}" dt="2020-11-21T18:36:08.339" v="3960" actId="1076"/>
          <ac:spMkLst>
            <pc:docMk/>
            <pc:sldMk cId="2393155303" sldId="285"/>
            <ac:spMk id="5" creationId="{E3DCEB80-C7B9-411E-A904-E854450836B1}"/>
          </ac:spMkLst>
        </pc:spChg>
        <pc:spChg chg="add del mod">
          <ac:chgData name="Nakazawa, Allison M" userId="434e347d-bc06-4936-8f1a-589032403e0e" providerId="ADAL" clId="{A4860D7F-9626-CE4E-A820-63DA1F4CE5AF}" dt="2020-11-23T07:26:37.135" v="8226"/>
          <ac:spMkLst>
            <pc:docMk/>
            <pc:sldMk cId="2393155303" sldId="285"/>
            <ac:spMk id="7" creationId="{D91151A8-0F19-3849-B4D2-F9A487A96DD6}"/>
          </ac:spMkLst>
        </pc:spChg>
        <pc:spChg chg="add mod">
          <ac:chgData name="Nakazawa, Allison M" userId="434e347d-bc06-4936-8f1a-589032403e0e" providerId="ADAL" clId="{A4860D7F-9626-CE4E-A820-63DA1F4CE5AF}" dt="2020-11-23T07:28:41.388" v="8290"/>
          <ac:spMkLst>
            <pc:docMk/>
            <pc:sldMk cId="2393155303" sldId="285"/>
            <ac:spMk id="8" creationId="{E1CBC763-7EF3-5141-9890-EA2CF4FE7C51}"/>
          </ac:spMkLst>
        </pc:spChg>
        <pc:spChg chg="mod">
          <ac:chgData name="Nakazawa, Allison M" userId="434e347d-bc06-4936-8f1a-589032403e0e" providerId="ADAL" clId="{A4860D7F-9626-CE4E-A820-63DA1F4CE5AF}" dt="2020-11-21T18:34:58.492" v="3888" actId="20577"/>
          <ac:spMkLst>
            <pc:docMk/>
            <pc:sldMk cId="2393155303" sldId="285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8:36:40.322" v="3963" actId="114"/>
          <ac:spMkLst>
            <pc:docMk/>
            <pc:sldMk cId="2393155303" sldId="285"/>
            <ac:spMk id="76" creationId="{00000000-0000-0000-0000-000000000000}"/>
          </ac:spMkLst>
        </pc:spChg>
        <pc:picChg chg="mod">
          <ac:chgData name="Nakazawa, Allison M" userId="434e347d-bc06-4936-8f1a-589032403e0e" providerId="ADAL" clId="{A4860D7F-9626-CE4E-A820-63DA1F4CE5AF}" dt="2020-11-21T18:36:08.339" v="3960" actId="1076"/>
          <ac:picMkLst>
            <pc:docMk/>
            <pc:sldMk cId="2393155303" sldId="285"/>
            <ac:picMk id="4" creationId="{0F6AF9D5-AC13-4739-B6C0-0AC5056DCE5D}"/>
          </ac:picMkLst>
        </pc:picChg>
      </pc:sldChg>
      <pc:sldChg chg="add del">
        <pc:chgData name="Nakazawa, Allison M" userId="434e347d-bc06-4936-8f1a-589032403e0e" providerId="ADAL" clId="{A4860D7F-9626-CE4E-A820-63DA1F4CE5AF}" dt="2020-11-21T19:24:38.259" v="4958" actId="2696"/>
        <pc:sldMkLst>
          <pc:docMk/>
          <pc:sldMk cId="3983607387" sldId="287"/>
        </pc:sldMkLst>
      </pc:sldChg>
      <pc:sldChg chg="modSp add del mod">
        <pc:chgData name="Nakazawa, Allison M" userId="434e347d-bc06-4936-8f1a-589032403e0e" providerId="ADAL" clId="{A4860D7F-9626-CE4E-A820-63DA1F4CE5AF}" dt="2020-11-21T20:14:07.023" v="5781" actId="2696"/>
        <pc:sldMkLst>
          <pc:docMk/>
          <pc:sldMk cId="3283195296" sldId="288"/>
        </pc:sldMkLst>
        <pc:spChg chg="mod">
          <ac:chgData name="Nakazawa, Allison M" userId="434e347d-bc06-4936-8f1a-589032403e0e" providerId="ADAL" clId="{A4860D7F-9626-CE4E-A820-63DA1F4CE5AF}" dt="2020-11-21T18:31:20.548" v="3766" actId="20577"/>
          <ac:spMkLst>
            <pc:docMk/>
            <pc:sldMk cId="3283195296" sldId="288"/>
            <ac:spMk id="76" creationId="{00000000-0000-0000-0000-000000000000}"/>
          </ac:spMkLst>
        </pc:spChg>
      </pc:sldChg>
      <pc:sldChg chg="addSp delSp modSp add mod">
        <pc:chgData name="Nakazawa, Allison M" userId="434e347d-bc06-4936-8f1a-589032403e0e" providerId="ADAL" clId="{A4860D7F-9626-CE4E-A820-63DA1F4CE5AF}" dt="2020-11-23T07:29:48.574" v="8317"/>
        <pc:sldMkLst>
          <pc:docMk/>
          <pc:sldMk cId="622525834" sldId="289"/>
        </pc:sldMkLst>
        <pc:spChg chg="add del mod">
          <ac:chgData name="Nakazawa, Allison M" userId="434e347d-bc06-4936-8f1a-589032403e0e" providerId="ADAL" clId="{A4860D7F-9626-CE4E-A820-63DA1F4CE5AF}" dt="2020-11-22T01:22:36.181" v="7551" actId="478"/>
          <ac:spMkLst>
            <pc:docMk/>
            <pc:sldMk cId="622525834" sldId="289"/>
            <ac:spMk id="3" creationId="{F3938EC8-35E2-7249-A852-5BC2171183D6}"/>
          </ac:spMkLst>
        </pc:spChg>
        <pc:spChg chg="add mod">
          <ac:chgData name="Nakazawa, Allison M" userId="434e347d-bc06-4936-8f1a-589032403e0e" providerId="ADAL" clId="{A4860D7F-9626-CE4E-A820-63DA1F4CE5AF}" dt="2020-11-23T07:29:48.574" v="8317"/>
          <ac:spMkLst>
            <pc:docMk/>
            <pc:sldMk cId="622525834" sldId="289"/>
            <ac:spMk id="6" creationId="{DCEA8932-A5C7-5745-AE26-FF5A6C04B2CE}"/>
          </ac:spMkLst>
        </pc:spChg>
        <pc:spChg chg="mod">
          <ac:chgData name="Nakazawa, Allison M" userId="434e347d-bc06-4936-8f1a-589032403e0e" providerId="ADAL" clId="{A4860D7F-9626-CE4E-A820-63DA1F4CE5AF}" dt="2020-11-22T01:20:05.546" v="7451" actId="20577"/>
          <ac:spMkLst>
            <pc:docMk/>
            <pc:sldMk cId="622525834" sldId="289"/>
            <ac:spMk id="75" creationId="{00000000-0000-0000-0000-000000000000}"/>
          </ac:spMkLst>
        </pc:spChg>
        <pc:spChg chg="del mod">
          <ac:chgData name="Nakazawa, Allison M" userId="434e347d-bc06-4936-8f1a-589032403e0e" providerId="ADAL" clId="{A4860D7F-9626-CE4E-A820-63DA1F4CE5AF}" dt="2020-11-22T01:22:33.585" v="7550" actId="478"/>
          <ac:spMkLst>
            <pc:docMk/>
            <pc:sldMk cId="622525834" sldId="289"/>
            <ac:spMk id="76" creationId="{00000000-0000-0000-0000-000000000000}"/>
          </ac:spMkLst>
        </pc:spChg>
        <pc:graphicFrameChg chg="add mod modGraphic">
          <ac:chgData name="Nakazawa, Allison M" userId="434e347d-bc06-4936-8f1a-589032403e0e" providerId="ADAL" clId="{A4860D7F-9626-CE4E-A820-63DA1F4CE5AF}" dt="2020-11-22T01:26:05.417" v="7699" actId="14100"/>
          <ac:graphicFrameMkLst>
            <pc:docMk/>
            <pc:sldMk cId="622525834" sldId="289"/>
            <ac:graphicFrameMk id="5" creationId="{84855E11-DC4C-C44A-8A65-A0E4DCC01476}"/>
          </ac:graphicFrameMkLst>
        </pc:graphicFrameChg>
      </pc:sldChg>
      <pc:sldChg chg="add del">
        <pc:chgData name="Nakazawa, Allison M" userId="434e347d-bc06-4936-8f1a-589032403e0e" providerId="ADAL" clId="{A4860D7F-9626-CE4E-A820-63DA1F4CE5AF}" dt="2020-11-21T19:24:15.169" v="4954" actId="2696"/>
        <pc:sldMkLst>
          <pc:docMk/>
          <pc:sldMk cId="1326496744" sldId="289"/>
        </pc:sldMkLst>
      </pc:sldChg>
      <pc:sldChg chg="addSp delSp modSp add mod">
        <pc:chgData name="Nakazawa, Allison M" userId="434e347d-bc06-4936-8f1a-589032403e0e" providerId="ADAL" clId="{A4860D7F-9626-CE4E-A820-63DA1F4CE5AF}" dt="2020-11-23T07:28:45.690" v="8292"/>
        <pc:sldMkLst>
          <pc:docMk/>
          <pc:sldMk cId="183297753" sldId="291"/>
        </pc:sldMkLst>
        <pc:spChg chg="add del mod">
          <ac:chgData name="Nakazawa, Allison M" userId="434e347d-bc06-4936-8f1a-589032403e0e" providerId="ADAL" clId="{A4860D7F-9626-CE4E-A820-63DA1F4CE5AF}" dt="2020-11-23T07:26:36.822" v="8224"/>
          <ac:spMkLst>
            <pc:docMk/>
            <pc:sldMk cId="183297753" sldId="291"/>
            <ac:spMk id="5" creationId="{1B366E60-EF84-FB4A-9909-FFE3E3BA4FBB}"/>
          </ac:spMkLst>
        </pc:spChg>
        <pc:spChg chg="add mod">
          <ac:chgData name="Nakazawa, Allison M" userId="434e347d-bc06-4936-8f1a-589032403e0e" providerId="ADAL" clId="{A4860D7F-9626-CE4E-A820-63DA1F4CE5AF}" dt="2020-11-23T07:28:45.690" v="8292"/>
          <ac:spMkLst>
            <pc:docMk/>
            <pc:sldMk cId="183297753" sldId="291"/>
            <ac:spMk id="6" creationId="{7393AFE8-95BA-F842-B5FA-72364952BC15}"/>
          </ac:spMkLst>
        </pc:spChg>
        <pc:spChg chg="mod">
          <ac:chgData name="Nakazawa, Allison M" userId="434e347d-bc06-4936-8f1a-589032403e0e" providerId="ADAL" clId="{A4860D7F-9626-CE4E-A820-63DA1F4CE5AF}" dt="2020-11-21T18:41:43.660" v="3980" actId="20577"/>
          <ac:spMkLst>
            <pc:docMk/>
            <pc:sldMk cId="183297753" sldId="291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8:44:40.102" v="4068" actId="12"/>
          <ac:spMkLst>
            <pc:docMk/>
            <pc:sldMk cId="183297753" sldId="291"/>
            <ac:spMk id="76" creationId="{00000000-0000-0000-0000-000000000000}"/>
          </ac:spMkLst>
        </pc:spChg>
      </pc:sldChg>
      <pc:sldChg chg="addSp delSp modSp add mod">
        <pc:chgData name="Nakazawa, Allison M" userId="434e347d-bc06-4936-8f1a-589032403e0e" providerId="ADAL" clId="{A4860D7F-9626-CE4E-A820-63DA1F4CE5AF}" dt="2020-11-23T07:28:53.447" v="8296"/>
        <pc:sldMkLst>
          <pc:docMk/>
          <pc:sldMk cId="3000697608" sldId="293"/>
        </pc:sldMkLst>
        <pc:spChg chg="add del mod">
          <ac:chgData name="Nakazawa, Allison M" userId="434e347d-bc06-4936-8f1a-589032403e0e" providerId="ADAL" clId="{A4860D7F-9626-CE4E-A820-63DA1F4CE5AF}" dt="2020-11-21T20:15:57.639" v="5823" actId="478"/>
          <ac:spMkLst>
            <pc:docMk/>
            <pc:sldMk cId="3000697608" sldId="293"/>
            <ac:spMk id="6" creationId="{7AA896D7-ECF9-4144-BEC8-FA1FD390F323}"/>
          </ac:spMkLst>
        </pc:spChg>
        <pc:spChg chg="add del mod">
          <ac:chgData name="Nakazawa, Allison M" userId="434e347d-bc06-4936-8f1a-589032403e0e" providerId="ADAL" clId="{A4860D7F-9626-CE4E-A820-63DA1F4CE5AF}" dt="2020-11-21T20:15:58.420" v="5824"/>
          <ac:spMkLst>
            <pc:docMk/>
            <pc:sldMk cId="3000697608" sldId="293"/>
            <ac:spMk id="8" creationId="{C6B67FE0-4C44-2446-8B46-41D5C4AD23AB}"/>
          </ac:spMkLst>
        </pc:spChg>
        <pc:spChg chg="add mod">
          <ac:chgData name="Nakazawa, Allison M" userId="434e347d-bc06-4936-8f1a-589032403e0e" providerId="ADAL" clId="{A4860D7F-9626-CE4E-A820-63DA1F4CE5AF}" dt="2020-11-23T07:28:53.447" v="8296"/>
          <ac:spMkLst>
            <pc:docMk/>
            <pc:sldMk cId="3000697608" sldId="293"/>
            <ac:spMk id="8" creationId="{FE746F82-34C4-F648-A320-E2D23FE7A737}"/>
          </ac:spMkLst>
        </pc:spChg>
        <pc:spChg chg="add mod">
          <ac:chgData name="Nakazawa, Allison M" userId="434e347d-bc06-4936-8f1a-589032403e0e" providerId="ADAL" clId="{A4860D7F-9626-CE4E-A820-63DA1F4CE5AF}" dt="2020-11-21T20:16:09.485" v="5838" actId="404"/>
          <ac:spMkLst>
            <pc:docMk/>
            <pc:sldMk cId="3000697608" sldId="293"/>
            <ac:spMk id="11" creationId="{7F0AE364-0AF1-004C-A138-9D0369C05895}"/>
          </ac:spMkLst>
        </pc:spChg>
        <pc:spChg chg="add del mod">
          <ac:chgData name="Nakazawa, Allison M" userId="434e347d-bc06-4936-8f1a-589032403e0e" providerId="ADAL" clId="{A4860D7F-9626-CE4E-A820-63DA1F4CE5AF}" dt="2020-11-21T20:16:00.896" v="5826"/>
          <ac:spMkLst>
            <pc:docMk/>
            <pc:sldMk cId="3000697608" sldId="293"/>
            <ac:spMk id="75" creationId="{00000000-0000-0000-0000-000000000000}"/>
          </ac:spMkLst>
        </pc:spChg>
      </pc:sldChg>
      <pc:sldChg chg="addSp delSp modSp add mod">
        <pc:chgData name="Nakazawa, Allison M" userId="434e347d-bc06-4936-8f1a-589032403e0e" providerId="ADAL" clId="{A4860D7F-9626-CE4E-A820-63DA1F4CE5AF}" dt="2020-11-21T17:26:32.831" v="2441" actId="478"/>
        <pc:sldMkLst>
          <pc:docMk/>
          <pc:sldMk cId="316794805" sldId="294"/>
        </pc:sldMkLst>
        <pc:spChg chg="mod">
          <ac:chgData name="Nakazawa, Allison M" userId="434e347d-bc06-4936-8f1a-589032403e0e" providerId="ADAL" clId="{A4860D7F-9626-CE4E-A820-63DA1F4CE5AF}" dt="2020-11-21T17:23:35.966" v="2439" actId="12"/>
          <ac:spMkLst>
            <pc:docMk/>
            <pc:sldMk cId="316794805" sldId="294"/>
            <ac:spMk id="76" creationId="{00000000-0000-0000-0000-000000000000}"/>
          </ac:spMkLst>
        </pc:spChg>
        <pc:picChg chg="add del">
          <ac:chgData name="Nakazawa, Allison M" userId="434e347d-bc06-4936-8f1a-589032403e0e" providerId="ADAL" clId="{A4860D7F-9626-CE4E-A820-63DA1F4CE5AF}" dt="2020-11-21T17:26:32.831" v="2441" actId="478"/>
          <ac:picMkLst>
            <pc:docMk/>
            <pc:sldMk cId="316794805" sldId="294"/>
            <ac:picMk id="2050" creationId="{FEACCDE7-817B-0344-8C58-FF17B888CB7B}"/>
          </ac:picMkLst>
        </pc:picChg>
      </pc:sldChg>
      <pc:sldChg chg="addSp delSp modSp add mod">
        <pc:chgData name="Nakazawa, Allison M" userId="434e347d-bc06-4936-8f1a-589032403e0e" providerId="ADAL" clId="{A4860D7F-9626-CE4E-A820-63DA1F4CE5AF}" dt="2020-11-21T18:02:20.545" v="3272" actId="207"/>
        <pc:sldMkLst>
          <pc:docMk/>
          <pc:sldMk cId="4626717" sldId="295"/>
        </pc:sldMkLst>
        <pc:spChg chg="add del mod">
          <ac:chgData name="Nakazawa, Allison M" userId="434e347d-bc06-4936-8f1a-589032403e0e" providerId="ADAL" clId="{A4860D7F-9626-CE4E-A820-63DA1F4CE5AF}" dt="2020-11-21T18:01:34.480" v="3270" actId="478"/>
          <ac:spMkLst>
            <pc:docMk/>
            <pc:sldMk cId="4626717" sldId="295"/>
            <ac:spMk id="2" creationId="{357E477F-352A-AF4F-BFE9-BD9E6E6A1A9C}"/>
          </ac:spMkLst>
        </pc:spChg>
        <pc:spChg chg="mod">
          <ac:chgData name="Nakazawa, Allison M" userId="434e347d-bc06-4936-8f1a-589032403e0e" providerId="ADAL" clId="{A4860D7F-9626-CE4E-A820-63DA1F4CE5AF}" dt="2020-11-21T17:59:40.726" v="3268" actId="20577"/>
          <ac:spMkLst>
            <pc:docMk/>
            <pc:sldMk cId="4626717" sldId="295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8:02:20.545" v="3272" actId="207"/>
          <ac:spMkLst>
            <pc:docMk/>
            <pc:sldMk cId="4626717" sldId="295"/>
            <ac:spMk id="76" creationId="{00000000-0000-0000-0000-000000000000}"/>
          </ac:spMkLst>
        </pc:spChg>
      </pc:sldChg>
      <pc:sldChg chg="addSp delSp modSp add mod">
        <pc:chgData name="Nakazawa, Allison M" userId="434e347d-bc06-4936-8f1a-589032403e0e" providerId="ADAL" clId="{A4860D7F-9626-CE4E-A820-63DA1F4CE5AF}" dt="2020-11-23T07:28:48.463" v="8294"/>
        <pc:sldMkLst>
          <pc:docMk/>
          <pc:sldMk cId="3914146655" sldId="297"/>
        </pc:sldMkLst>
        <pc:spChg chg="mod topLvl">
          <ac:chgData name="Nakazawa, Allison M" userId="434e347d-bc06-4936-8f1a-589032403e0e" providerId="ADAL" clId="{A4860D7F-9626-CE4E-A820-63DA1F4CE5AF}" dt="2020-11-21T18:53:19.897" v="4189" actId="1035"/>
          <ac:spMkLst>
            <pc:docMk/>
            <pc:sldMk cId="3914146655" sldId="297"/>
            <ac:spMk id="7" creationId="{B230D662-0BD7-604B-B9A9-9DE2848DC000}"/>
          </ac:spMkLst>
        </pc:spChg>
        <pc:spChg chg="mod">
          <ac:chgData name="Nakazawa, Allison M" userId="434e347d-bc06-4936-8f1a-589032403e0e" providerId="ADAL" clId="{A4860D7F-9626-CE4E-A820-63DA1F4CE5AF}" dt="2020-11-21T18:53:35.086" v="4194" actId="1076"/>
          <ac:spMkLst>
            <pc:docMk/>
            <pc:sldMk cId="3914146655" sldId="297"/>
            <ac:spMk id="11" creationId="{BC502179-5629-9F44-9D42-C2B144AE5E2E}"/>
          </ac:spMkLst>
        </pc:spChg>
        <pc:spChg chg="mod">
          <ac:chgData name="Nakazawa, Allison M" userId="434e347d-bc06-4936-8f1a-589032403e0e" providerId="ADAL" clId="{A4860D7F-9626-CE4E-A820-63DA1F4CE5AF}" dt="2020-11-21T18:53:47.174" v="4197" actId="1076"/>
          <ac:spMkLst>
            <pc:docMk/>
            <pc:sldMk cId="3914146655" sldId="297"/>
            <ac:spMk id="13" creationId="{3BFD5126-3DD8-FC4B-B697-6D5A2BCA0838}"/>
          </ac:spMkLst>
        </pc:spChg>
        <pc:spChg chg="add del mod">
          <ac:chgData name="Nakazawa, Allison M" userId="434e347d-bc06-4936-8f1a-589032403e0e" providerId="ADAL" clId="{A4860D7F-9626-CE4E-A820-63DA1F4CE5AF}" dt="2020-11-23T07:26:36.578" v="8222"/>
          <ac:spMkLst>
            <pc:docMk/>
            <pc:sldMk cId="3914146655" sldId="297"/>
            <ac:spMk id="14" creationId="{918709C3-5EB4-864C-BE0E-BC39C10636AE}"/>
          </ac:spMkLst>
        </pc:spChg>
        <pc:spChg chg="add mod">
          <ac:chgData name="Nakazawa, Allison M" userId="434e347d-bc06-4936-8f1a-589032403e0e" providerId="ADAL" clId="{A4860D7F-9626-CE4E-A820-63DA1F4CE5AF}" dt="2020-11-23T07:28:48.463" v="8294"/>
          <ac:spMkLst>
            <pc:docMk/>
            <pc:sldMk cId="3914146655" sldId="297"/>
            <ac:spMk id="15" creationId="{51B58E7D-8CC8-2644-A782-053D132EC5A4}"/>
          </ac:spMkLst>
        </pc:spChg>
        <pc:spChg chg="mod">
          <ac:chgData name="Nakazawa, Allison M" userId="434e347d-bc06-4936-8f1a-589032403e0e" providerId="ADAL" clId="{A4860D7F-9626-CE4E-A820-63DA1F4CE5AF}" dt="2020-11-21T18:54:36.132" v="4212" actId="20577"/>
          <ac:spMkLst>
            <pc:docMk/>
            <pc:sldMk cId="3914146655" sldId="297"/>
            <ac:spMk id="76" creationId="{00000000-0000-0000-0000-000000000000}"/>
          </ac:spMkLst>
        </pc:spChg>
        <pc:grpChg chg="add mod">
          <ac:chgData name="Nakazawa, Allison M" userId="434e347d-bc06-4936-8f1a-589032403e0e" providerId="ADAL" clId="{A4860D7F-9626-CE4E-A820-63DA1F4CE5AF}" dt="2020-11-21T18:54:02.956" v="4200" actId="1076"/>
          <ac:grpSpMkLst>
            <pc:docMk/>
            <pc:sldMk cId="3914146655" sldId="297"/>
            <ac:grpSpMk id="2" creationId="{D0B8194A-1188-FF4F-8C29-6A4E76C0EE5F}"/>
          </ac:grpSpMkLst>
        </pc:grpChg>
        <pc:grpChg chg="add del mod">
          <ac:chgData name="Nakazawa, Allison M" userId="434e347d-bc06-4936-8f1a-589032403e0e" providerId="ADAL" clId="{A4860D7F-9626-CE4E-A820-63DA1F4CE5AF}" dt="2020-11-21T18:53:10.957" v="4177" actId="165"/>
          <ac:grpSpMkLst>
            <pc:docMk/>
            <pc:sldMk cId="3914146655" sldId="297"/>
            <ac:grpSpMk id="5" creationId="{9508AAE8-AAF0-F34D-BFE8-4F7973D82D57}"/>
          </ac:grpSpMkLst>
        </pc:grpChg>
        <pc:grpChg chg="mod topLvl">
          <ac:chgData name="Nakazawa, Allison M" userId="434e347d-bc06-4936-8f1a-589032403e0e" providerId="ADAL" clId="{A4860D7F-9626-CE4E-A820-63DA1F4CE5AF}" dt="2020-11-21T18:53:10.957" v="4177" actId="165"/>
          <ac:grpSpMkLst>
            <pc:docMk/>
            <pc:sldMk cId="3914146655" sldId="297"/>
            <ac:grpSpMk id="6" creationId="{D7745428-5772-6C4D-B71F-B561B624544B}"/>
          </ac:grpSpMkLst>
        </pc:grpChg>
        <pc:picChg chg="mod">
          <ac:chgData name="Nakazawa, Allison M" userId="434e347d-bc06-4936-8f1a-589032403e0e" providerId="ADAL" clId="{A4860D7F-9626-CE4E-A820-63DA1F4CE5AF}" dt="2020-11-21T18:51:39.899" v="4153"/>
          <ac:picMkLst>
            <pc:docMk/>
            <pc:sldMk cId="3914146655" sldId="297"/>
            <ac:picMk id="8" creationId="{4E1E9DCA-7469-6246-81D3-D1B05EE78535}"/>
          </ac:picMkLst>
        </pc:picChg>
        <pc:cxnChg chg="mod">
          <ac:chgData name="Nakazawa, Allison M" userId="434e347d-bc06-4936-8f1a-589032403e0e" providerId="ADAL" clId="{A4860D7F-9626-CE4E-A820-63DA1F4CE5AF}" dt="2020-11-21T18:51:39.899" v="4153"/>
          <ac:cxnSpMkLst>
            <pc:docMk/>
            <pc:sldMk cId="3914146655" sldId="297"/>
            <ac:cxnSpMk id="9" creationId="{9F070F93-1406-B949-99A4-444B4C061BC6}"/>
          </ac:cxnSpMkLst>
        </pc:cxnChg>
        <pc:cxnChg chg="mod">
          <ac:chgData name="Nakazawa, Allison M" userId="434e347d-bc06-4936-8f1a-589032403e0e" providerId="ADAL" clId="{A4860D7F-9626-CE4E-A820-63DA1F4CE5AF}" dt="2020-11-21T18:51:39.899" v="4153"/>
          <ac:cxnSpMkLst>
            <pc:docMk/>
            <pc:sldMk cId="3914146655" sldId="297"/>
            <ac:cxnSpMk id="10" creationId="{B0F1C805-2C15-0C4D-B3EF-81D7597F7AB4}"/>
          </ac:cxnSpMkLst>
        </pc:cxnChg>
        <pc:cxnChg chg="mod">
          <ac:chgData name="Nakazawa, Allison M" userId="434e347d-bc06-4936-8f1a-589032403e0e" providerId="ADAL" clId="{A4860D7F-9626-CE4E-A820-63DA1F4CE5AF}" dt="2020-11-21T18:51:39.899" v="4153"/>
          <ac:cxnSpMkLst>
            <pc:docMk/>
            <pc:sldMk cId="3914146655" sldId="297"/>
            <ac:cxnSpMk id="12" creationId="{485BFBC5-36B2-4F41-A42F-F010382E7F33}"/>
          </ac:cxnSpMkLst>
        </pc:cxnChg>
      </pc:sldChg>
      <pc:sldChg chg="addSp delSp modSp add mod">
        <pc:chgData name="Nakazawa, Allison M" userId="434e347d-bc06-4936-8f1a-589032403e0e" providerId="ADAL" clId="{A4860D7F-9626-CE4E-A820-63DA1F4CE5AF}" dt="2020-11-23T07:28:15.098" v="8275"/>
        <pc:sldMkLst>
          <pc:docMk/>
          <pc:sldMk cId="2399068460" sldId="298"/>
        </pc:sldMkLst>
        <pc:spChg chg="add del mod">
          <ac:chgData name="Nakazawa, Allison M" userId="434e347d-bc06-4936-8f1a-589032403e0e" providerId="ADAL" clId="{A4860D7F-9626-CE4E-A820-63DA1F4CE5AF}" dt="2020-11-23T07:26:51.344" v="8240" actId="478"/>
          <ac:spMkLst>
            <pc:docMk/>
            <pc:sldMk cId="2399068460" sldId="298"/>
            <ac:spMk id="5" creationId="{CA46872A-7026-184F-B543-6988819C9C8F}"/>
          </ac:spMkLst>
        </pc:spChg>
        <pc:spChg chg="add mod">
          <ac:chgData name="Nakazawa, Allison M" userId="434e347d-bc06-4936-8f1a-589032403e0e" providerId="ADAL" clId="{A4860D7F-9626-CE4E-A820-63DA1F4CE5AF}" dt="2020-11-23T07:28:15.098" v="8275"/>
          <ac:spMkLst>
            <pc:docMk/>
            <pc:sldMk cId="2399068460" sldId="298"/>
            <ac:spMk id="6" creationId="{06F0A8FA-FB31-A64F-813D-7B44DAA9F9B5}"/>
          </ac:spMkLst>
        </pc:spChg>
        <pc:spChg chg="mod">
          <ac:chgData name="Nakazawa, Allison M" userId="434e347d-bc06-4936-8f1a-589032403e0e" providerId="ADAL" clId="{A4860D7F-9626-CE4E-A820-63DA1F4CE5AF}" dt="2020-11-21T17:29:59.166" v="2542" actId="20577"/>
          <ac:spMkLst>
            <pc:docMk/>
            <pc:sldMk cId="2399068460" sldId="298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7:41:03.524" v="2841" actId="1076"/>
          <ac:spMkLst>
            <pc:docMk/>
            <pc:sldMk cId="2399068460" sldId="298"/>
            <ac:spMk id="76" creationId="{00000000-0000-0000-0000-000000000000}"/>
          </ac:spMkLst>
        </pc:spChg>
      </pc:sldChg>
      <pc:sldChg chg="addSp delSp modSp add mod">
        <pc:chgData name="Nakazawa, Allison M" userId="434e347d-bc06-4936-8f1a-589032403e0e" providerId="ADAL" clId="{A4860D7F-9626-CE4E-A820-63DA1F4CE5AF}" dt="2020-11-23T07:28:16.316" v="8276"/>
        <pc:sldMkLst>
          <pc:docMk/>
          <pc:sldMk cId="3669585245" sldId="299"/>
        </pc:sldMkLst>
        <pc:spChg chg="add del mod">
          <ac:chgData name="Nakazawa, Allison M" userId="434e347d-bc06-4936-8f1a-589032403e0e" providerId="ADAL" clId="{A4860D7F-9626-CE4E-A820-63DA1F4CE5AF}" dt="2020-11-23T07:26:47.102" v="8238" actId="478"/>
          <ac:spMkLst>
            <pc:docMk/>
            <pc:sldMk cId="3669585245" sldId="299"/>
            <ac:spMk id="5" creationId="{FFB47E51-C6E5-9A4B-B23A-B88C36105D0D}"/>
          </ac:spMkLst>
        </pc:spChg>
        <pc:spChg chg="add mod">
          <ac:chgData name="Nakazawa, Allison M" userId="434e347d-bc06-4936-8f1a-589032403e0e" providerId="ADAL" clId="{A4860D7F-9626-CE4E-A820-63DA1F4CE5AF}" dt="2020-11-23T07:28:16.316" v="8276"/>
          <ac:spMkLst>
            <pc:docMk/>
            <pc:sldMk cId="3669585245" sldId="299"/>
            <ac:spMk id="6" creationId="{4C670CA8-88D3-0D40-8CF5-40FDA311F892}"/>
          </ac:spMkLst>
        </pc:spChg>
        <pc:spChg chg="mod">
          <ac:chgData name="Nakazawa, Allison M" userId="434e347d-bc06-4936-8f1a-589032403e0e" providerId="ADAL" clId="{A4860D7F-9626-CE4E-A820-63DA1F4CE5AF}" dt="2020-11-21T17:46:38.117" v="2957" actId="20577"/>
          <ac:spMkLst>
            <pc:docMk/>
            <pc:sldMk cId="3669585245" sldId="299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7:46:19.092" v="2956" actId="20577"/>
          <ac:spMkLst>
            <pc:docMk/>
            <pc:sldMk cId="3669585245" sldId="299"/>
            <ac:spMk id="76" creationId="{00000000-0000-0000-0000-000000000000}"/>
          </ac:spMkLst>
        </pc:spChg>
        <pc:picChg chg="add del">
          <ac:chgData name="Nakazawa, Allison M" userId="434e347d-bc06-4936-8f1a-589032403e0e" providerId="ADAL" clId="{A4860D7F-9626-CE4E-A820-63DA1F4CE5AF}" dt="2020-11-21T17:44:45.111" v="2900" actId="478"/>
          <ac:picMkLst>
            <pc:docMk/>
            <pc:sldMk cId="3669585245" sldId="299"/>
            <ac:picMk id="7170" creationId="{488A18D0-8944-4B29-A96C-9A39DA5274D5}"/>
          </ac:picMkLst>
        </pc:picChg>
      </pc:sldChg>
      <pc:sldChg chg="modSp add mod">
        <pc:chgData name="Nakazawa, Allison M" userId="434e347d-bc06-4936-8f1a-589032403e0e" providerId="ADAL" clId="{A4860D7F-9626-CE4E-A820-63DA1F4CE5AF}" dt="2020-11-21T17:47:56.208" v="2966" actId="20577"/>
        <pc:sldMkLst>
          <pc:docMk/>
          <pc:sldMk cId="3471053725" sldId="300"/>
        </pc:sldMkLst>
        <pc:spChg chg="mod">
          <ac:chgData name="Nakazawa, Allison M" userId="434e347d-bc06-4936-8f1a-589032403e0e" providerId="ADAL" clId="{A4860D7F-9626-CE4E-A820-63DA1F4CE5AF}" dt="2020-11-21T17:47:56.208" v="2966" actId="20577"/>
          <ac:spMkLst>
            <pc:docMk/>
            <pc:sldMk cId="3471053725" sldId="300"/>
            <ac:spMk id="76" creationId="{00000000-0000-0000-0000-000000000000}"/>
          </ac:spMkLst>
        </pc:spChg>
      </pc:sldChg>
      <pc:sldChg chg="addSp delSp modSp add mod">
        <pc:chgData name="Nakazawa, Allison M" userId="434e347d-bc06-4936-8f1a-589032403e0e" providerId="ADAL" clId="{A4860D7F-9626-CE4E-A820-63DA1F4CE5AF}" dt="2020-11-23T07:28:07.021" v="8270"/>
        <pc:sldMkLst>
          <pc:docMk/>
          <pc:sldMk cId="3881886810" sldId="301"/>
        </pc:sldMkLst>
        <pc:spChg chg="add del mod">
          <ac:chgData name="Nakazawa, Allison M" userId="434e347d-bc06-4936-8f1a-589032403e0e" providerId="ADAL" clId="{A4860D7F-9626-CE4E-A820-63DA1F4CE5AF}" dt="2020-11-23T07:27:08.793" v="8246" actId="478"/>
          <ac:spMkLst>
            <pc:docMk/>
            <pc:sldMk cId="3881886810" sldId="301"/>
            <ac:spMk id="5" creationId="{317E2CE2-CE53-5E4C-ACD2-47F47F19A0A6}"/>
          </ac:spMkLst>
        </pc:spChg>
        <pc:spChg chg="add mod">
          <ac:chgData name="Nakazawa, Allison M" userId="434e347d-bc06-4936-8f1a-589032403e0e" providerId="ADAL" clId="{A4860D7F-9626-CE4E-A820-63DA1F4CE5AF}" dt="2020-11-23T07:28:07.021" v="8270"/>
          <ac:spMkLst>
            <pc:docMk/>
            <pc:sldMk cId="3881886810" sldId="301"/>
            <ac:spMk id="6" creationId="{26AE5345-00E4-9E4A-8259-74E8C3C15B8E}"/>
          </ac:spMkLst>
        </pc:spChg>
        <pc:spChg chg="mod">
          <ac:chgData name="Nakazawa, Allison M" userId="434e347d-bc06-4936-8f1a-589032403e0e" providerId="ADAL" clId="{A4860D7F-9626-CE4E-A820-63DA1F4CE5AF}" dt="2020-11-21T16:33:39.819" v="1564" actId="255"/>
          <ac:spMkLst>
            <pc:docMk/>
            <pc:sldMk cId="3881886810" sldId="301"/>
            <ac:spMk id="76" creationId="{00000000-0000-0000-0000-000000000000}"/>
          </ac:spMkLst>
        </pc:spChg>
      </pc:sldChg>
      <pc:sldChg chg="addSp delSp modSp add mod">
        <pc:chgData name="Nakazawa, Allison M" userId="434e347d-bc06-4936-8f1a-589032403e0e" providerId="ADAL" clId="{A4860D7F-9626-CE4E-A820-63DA1F4CE5AF}" dt="2020-11-23T07:28:08.236" v="8271"/>
        <pc:sldMkLst>
          <pc:docMk/>
          <pc:sldMk cId="1917334242" sldId="302"/>
        </pc:sldMkLst>
        <pc:spChg chg="add del mod">
          <ac:chgData name="Nakazawa, Allison M" userId="434e347d-bc06-4936-8f1a-589032403e0e" providerId="ADAL" clId="{A4860D7F-9626-CE4E-A820-63DA1F4CE5AF}" dt="2020-11-21T16:39:37.822" v="1690" actId="767"/>
          <ac:spMkLst>
            <pc:docMk/>
            <pc:sldMk cId="1917334242" sldId="302"/>
            <ac:spMk id="2" creationId="{EF1045E9-5DAF-8C49-A797-394E3D553832}"/>
          </ac:spMkLst>
        </pc:spChg>
        <pc:spChg chg="add del mod">
          <ac:chgData name="Nakazawa, Allison M" userId="434e347d-bc06-4936-8f1a-589032403e0e" providerId="ADAL" clId="{A4860D7F-9626-CE4E-A820-63DA1F4CE5AF}" dt="2020-11-23T07:27:06.031" v="8244" actId="478"/>
          <ac:spMkLst>
            <pc:docMk/>
            <pc:sldMk cId="1917334242" sldId="302"/>
            <ac:spMk id="6" creationId="{AD2B0667-E144-794F-B663-1376D53C70D5}"/>
          </ac:spMkLst>
        </pc:spChg>
        <pc:spChg chg="add mod">
          <ac:chgData name="Nakazawa, Allison M" userId="434e347d-bc06-4936-8f1a-589032403e0e" providerId="ADAL" clId="{A4860D7F-9626-CE4E-A820-63DA1F4CE5AF}" dt="2020-11-23T07:28:08.236" v="8271"/>
          <ac:spMkLst>
            <pc:docMk/>
            <pc:sldMk cId="1917334242" sldId="302"/>
            <ac:spMk id="7" creationId="{5F6DF77E-E332-AE4E-AC87-53DA7C78AF6B}"/>
          </ac:spMkLst>
        </pc:spChg>
        <pc:spChg chg="mod">
          <ac:chgData name="Nakazawa, Allison M" userId="434e347d-bc06-4936-8f1a-589032403e0e" providerId="ADAL" clId="{A4860D7F-9626-CE4E-A820-63DA1F4CE5AF}" dt="2020-11-21T16:34:46.613" v="1566" actId="20577"/>
          <ac:spMkLst>
            <pc:docMk/>
            <pc:sldMk cId="1917334242" sldId="302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6:40:15.644" v="1712" actId="20577"/>
          <ac:spMkLst>
            <pc:docMk/>
            <pc:sldMk cId="1917334242" sldId="302"/>
            <ac:spMk id="76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6:40:05.244" v="1710" actId="1076"/>
          <ac:spMkLst>
            <pc:docMk/>
            <pc:sldMk cId="1917334242" sldId="302"/>
            <ac:spMk id="77" creationId="{00000000-0000-0000-0000-000000000000}"/>
          </ac:spMkLst>
        </pc:spChg>
        <pc:graphicFrameChg chg="add mod modGraphic">
          <ac:chgData name="Nakazawa, Allison M" userId="434e347d-bc06-4936-8f1a-589032403e0e" providerId="ADAL" clId="{A4860D7F-9626-CE4E-A820-63DA1F4CE5AF}" dt="2020-11-21T16:39:38.783" v="1692" actId="1076"/>
          <ac:graphicFrameMkLst>
            <pc:docMk/>
            <pc:sldMk cId="1917334242" sldId="302"/>
            <ac:graphicFrameMk id="5" creationId="{C1C3368B-6313-914A-9205-657AD1DCD98E}"/>
          </ac:graphicFrameMkLst>
        </pc:graphicFrameChg>
      </pc:sldChg>
      <pc:sldChg chg="addSp delSp modSp add mod delCm">
        <pc:chgData name="Nakazawa, Allison M" userId="434e347d-bc06-4936-8f1a-589032403e0e" providerId="ADAL" clId="{A4860D7F-9626-CE4E-A820-63DA1F4CE5AF}" dt="2020-11-23T07:25:12.429" v="8190" actId="478"/>
        <pc:sldMkLst>
          <pc:docMk/>
          <pc:sldMk cId="2855274321" sldId="303"/>
        </pc:sldMkLst>
        <pc:spChg chg="add del mod">
          <ac:chgData name="Nakazawa, Allison M" userId="434e347d-bc06-4936-8f1a-589032403e0e" providerId="ADAL" clId="{A4860D7F-9626-CE4E-A820-63DA1F4CE5AF}" dt="2020-11-23T07:25:12.429" v="8190" actId="478"/>
          <ac:spMkLst>
            <pc:docMk/>
            <pc:sldMk cId="2855274321" sldId="303"/>
            <ac:spMk id="5" creationId="{F311A74E-DEC0-2841-AF8C-41ECB748C304}"/>
          </ac:spMkLst>
        </pc:spChg>
        <pc:spChg chg="mod">
          <ac:chgData name="Nakazawa, Allison M" userId="434e347d-bc06-4936-8f1a-589032403e0e" providerId="ADAL" clId="{A4860D7F-9626-CE4E-A820-63DA1F4CE5AF}" dt="2020-11-21T16:41:15.225" v="1714" actId="20577"/>
          <ac:spMkLst>
            <pc:docMk/>
            <pc:sldMk cId="2855274321" sldId="303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6:46:48.268" v="1897" actId="20577"/>
          <ac:spMkLst>
            <pc:docMk/>
            <pc:sldMk cId="2855274321" sldId="303"/>
            <ac:spMk id="76" creationId="{00000000-0000-0000-0000-000000000000}"/>
          </ac:spMkLst>
        </pc:spChg>
      </pc:sldChg>
      <pc:sldChg chg="addSp delSp modSp add mod">
        <pc:chgData name="Nakazawa, Allison M" userId="434e347d-bc06-4936-8f1a-589032403e0e" providerId="ADAL" clId="{A4860D7F-9626-CE4E-A820-63DA1F4CE5AF}" dt="2020-11-23T07:28:10.476" v="8272"/>
        <pc:sldMkLst>
          <pc:docMk/>
          <pc:sldMk cId="4273347042" sldId="304"/>
        </pc:sldMkLst>
        <pc:spChg chg="add del mod">
          <ac:chgData name="Nakazawa, Allison M" userId="434e347d-bc06-4936-8f1a-589032403e0e" providerId="ADAL" clId="{A4860D7F-9626-CE4E-A820-63DA1F4CE5AF}" dt="2020-11-21T16:52:58.052" v="1903" actId="478"/>
          <ac:spMkLst>
            <pc:docMk/>
            <pc:sldMk cId="4273347042" sldId="304"/>
            <ac:spMk id="5" creationId="{D146C157-33C1-9845-A9FF-0CF956CA6839}"/>
          </ac:spMkLst>
        </pc:spChg>
        <pc:spChg chg="add del mod">
          <ac:chgData name="Nakazawa, Allison M" userId="434e347d-bc06-4936-8f1a-589032403e0e" providerId="ADAL" clId="{A4860D7F-9626-CE4E-A820-63DA1F4CE5AF}" dt="2020-11-23T07:27:02.361" v="8243" actId="478"/>
          <ac:spMkLst>
            <pc:docMk/>
            <pc:sldMk cId="4273347042" sldId="304"/>
            <ac:spMk id="8" creationId="{33555B22-3DA3-E74B-8905-61826743FB82}"/>
          </ac:spMkLst>
        </pc:spChg>
        <pc:spChg chg="add mod">
          <ac:chgData name="Nakazawa, Allison M" userId="434e347d-bc06-4936-8f1a-589032403e0e" providerId="ADAL" clId="{A4860D7F-9626-CE4E-A820-63DA1F4CE5AF}" dt="2020-11-23T07:28:10.476" v="8272"/>
          <ac:spMkLst>
            <pc:docMk/>
            <pc:sldMk cId="4273347042" sldId="304"/>
            <ac:spMk id="10" creationId="{43CD9DD4-3421-BF43-BC9B-CA38E3CE66F5}"/>
          </ac:spMkLst>
        </pc:spChg>
        <pc:spChg chg="mod">
          <ac:chgData name="Nakazawa, Allison M" userId="434e347d-bc06-4936-8f1a-589032403e0e" providerId="ADAL" clId="{A4860D7F-9626-CE4E-A820-63DA1F4CE5AF}" dt="2020-11-21T16:41:56.319" v="1799" actId="20577"/>
          <ac:spMkLst>
            <pc:docMk/>
            <pc:sldMk cId="4273347042" sldId="304"/>
            <ac:spMk id="75" creationId="{00000000-0000-0000-0000-000000000000}"/>
          </ac:spMkLst>
        </pc:spChg>
        <pc:spChg chg="del mod">
          <ac:chgData name="Nakazawa, Allison M" userId="434e347d-bc06-4936-8f1a-589032403e0e" providerId="ADAL" clId="{A4860D7F-9626-CE4E-A820-63DA1F4CE5AF}" dt="2020-11-21T16:52:51.051" v="1901" actId="478"/>
          <ac:spMkLst>
            <pc:docMk/>
            <pc:sldMk cId="4273347042" sldId="304"/>
            <ac:spMk id="76" creationId="{00000000-0000-0000-0000-000000000000}"/>
          </ac:spMkLst>
        </pc:spChg>
        <pc:picChg chg="add mod">
          <ac:chgData name="Nakazawa, Allison M" userId="434e347d-bc06-4936-8f1a-589032403e0e" providerId="ADAL" clId="{A4860D7F-9626-CE4E-A820-63DA1F4CE5AF}" dt="2020-11-21T17:01:14.776" v="1931" actId="1076"/>
          <ac:picMkLst>
            <pc:docMk/>
            <pc:sldMk cId="4273347042" sldId="304"/>
            <ac:picMk id="3" creationId="{D703AA74-65D7-F84F-B3C9-2574F3DD53A4}"/>
          </ac:picMkLst>
        </pc:picChg>
        <pc:picChg chg="add mod">
          <ac:chgData name="Nakazawa, Allison M" userId="434e347d-bc06-4936-8f1a-589032403e0e" providerId="ADAL" clId="{A4860D7F-9626-CE4E-A820-63DA1F4CE5AF}" dt="2020-11-21T17:00:36.136" v="1922" actId="1076"/>
          <ac:picMkLst>
            <pc:docMk/>
            <pc:sldMk cId="4273347042" sldId="304"/>
            <ac:picMk id="7" creationId="{0A1D422D-9242-B04D-8336-BA47B86904F9}"/>
          </ac:picMkLst>
        </pc:picChg>
        <pc:picChg chg="add mod">
          <ac:chgData name="Nakazawa, Allison M" userId="434e347d-bc06-4936-8f1a-589032403e0e" providerId="ADAL" clId="{A4860D7F-9626-CE4E-A820-63DA1F4CE5AF}" dt="2020-11-21T17:01:17.102" v="1932" actId="1076"/>
          <ac:picMkLst>
            <pc:docMk/>
            <pc:sldMk cId="4273347042" sldId="304"/>
            <ac:picMk id="9" creationId="{54E90135-6123-324C-9E56-EB0DF3A9AC01}"/>
          </ac:picMkLst>
        </pc:picChg>
      </pc:sldChg>
      <pc:sldChg chg="addSp delSp modSp add mod">
        <pc:chgData name="Nakazawa, Allison M" userId="434e347d-bc06-4936-8f1a-589032403e0e" providerId="ADAL" clId="{A4860D7F-9626-CE4E-A820-63DA1F4CE5AF}" dt="2020-11-23T07:28:11.758" v="8273"/>
        <pc:sldMkLst>
          <pc:docMk/>
          <pc:sldMk cId="450559382" sldId="305"/>
        </pc:sldMkLst>
        <pc:spChg chg="add del mod">
          <ac:chgData name="Nakazawa, Allison M" userId="434e347d-bc06-4936-8f1a-589032403e0e" providerId="ADAL" clId="{A4860D7F-9626-CE4E-A820-63DA1F4CE5AF}" dt="2020-11-21T17:08:41.788" v="2102" actId="478"/>
          <ac:spMkLst>
            <pc:docMk/>
            <pc:sldMk cId="450559382" sldId="305"/>
            <ac:spMk id="3" creationId="{36F6BF75-2312-0B4D-8964-E4F903E56D32}"/>
          </ac:spMkLst>
        </pc:spChg>
        <pc:spChg chg="add del mod">
          <ac:chgData name="Nakazawa, Allison M" userId="434e347d-bc06-4936-8f1a-589032403e0e" providerId="ADAL" clId="{A4860D7F-9626-CE4E-A820-63DA1F4CE5AF}" dt="2020-11-23T07:26:58.945" v="8242" actId="478"/>
          <ac:spMkLst>
            <pc:docMk/>
            <pc:sldMk cId="450559382" sldId="305"/>
            <ac:spMk id="8" creationId="{A9CE85E4-7BBC-CF45-AFD8-715C3A5FEBD5}"/>
          </ac:spMkLst>
        </pc:spChg>
        <pc:spChg chg="add mod">
          <ac:chgData name="Nakazawa, Allison M" userId="434e347d-bc06-4936-8f1a-589032403e0e" providerId="ADAL" clId="{A4860D7F-9626-CE4E-A820-63DA1F4CE5AF}" dt="2020-11-23T07:28:11.758" v="8273"/>
          <ac:spMkLst>
            <pc:docMk/>
            <pc:sldMk cId="450559382" sldId="305"/>
            <ac:spMk id="10" creationId="{4ABB1356-8192-5A4E-AD0D-DC95366A20C2}"/>
          </ac:spMkLst>
        </pc:spChg>
        <pc:spChg chg="mod">
          <ac:chgData name="Nakazawa, Allison M" userId="434e347d-bc06-4936-8f1a-589032403e0e" providerId="ADAL" clId="{A4860D7F-9626-CE4E-A820-63DA1F4CE5AF}" dt="2020-11-21T17:07:56.897" v="2099" actId="20577"/>
          <ac:spMkLst>
            <pc:docMk/>
            <pc:sldMk cId="450559382" sldId="305"/>
            <ac:spMk id="75" creationId="{00000000-0000-0000-0000-000000000000}"/>
          </ac:spMkLst>
        </pc:spChg>
        <pc:spChg chg="del">
          <ac:chgData name="Nakazawa, Allison M" userId="434e347d-bc06-4936-8f1a-589032403e0e" providerId="ADAL" clId="{A4860D7F-9626-CE4E-A820-63DA1F4CE5AF}" dt="2020-11-21T17:07:59.220" v="2100" actId="478"/>
          <ac:spMkLst>
            <pc:docMk/>
            <pc:sldMk cId="450559382" sldId="305"/>
            <ac:spMk id="76" creationId="{00000000-0000-0000-0000-000000000000}"/>
          </ac:spMkLst>
        </pc:spChg>
        <pc:picChg chg="add mod">
          <ac:chgData name="Nakazawa, Allison M" userId="434e347d-bc06-4936-8f1a-589032403e0e" providerId="ADAL" clId="{A4860D7F-9626-CE4E-A820-63DA1F4CE5AF}" dt="2020-11-21T17:19:42.333" v="2350" actId="1037"/>
          <ac:picMkLst>
            <pc:docMk/>
            <pc:sldMk cId="450559382" sldId="305"/>
            <ac:picMk id="5" creationId="{2BEA1524-D3E3-274F-91CB-4FE463F03AC9}"/>
          </ac:picMkLst>
        </pc:picChg>
        <pc:picChg chg="add mod">
          <ac:chgData name="Nakazawa, Allison M" userId="434e347d-bc06-4936-8f1a-589032403e0e" providerId="ADAL" clId="{A4860D7F-9626-CE4E-A820-63DA1F4CE5AF}" dt="2020-11-21T17:19:45.063" v="2360" actId="1038"/>
          <ac:picMkLst>
            <pc:docMk/>
            <pc:sldMk cId="450559382" sldId="305"/>
            <ac:picMk id="7" creationId="{01421AF1-CF1C-4F4A-91B3-FC82D14221E7}"/>
          </ac:picMkLst>
        </pc:picChg>
        <pc:picChg chg="add mod">
          <ac:chgData name="Nakazawa, Allison M" userId="434e347d-bc06-4936-8f1a-589032403e0e" providerId="ADAL" clId="{A4860D7F-9626-CE4E-A820-63DA1F4CE5AF}" dt="2020-11-21T17:19:48.050" v="2361" actId="1076"/>
          <ac:picMkLst>
            <pc:docMk/>
            <pc:sldMk cId="450559382" sldId="305"/>
            <ac:picMk id="9" creationId="{25B0445E-9757-654E-B759-158B39820CFA}"/>
          </ac:picMkLst>
        </pc:picChg>
        <pc:picChg chg="add mod">
          <ac:chgData name="Nakazawa, Allison M" userId="434e347d-bc06-4936-8f1a-589032403e0e" providerId="ADAL" clId="{A4860D7F-9626-CE4E-A820-63DA1F4CE5AF}" dt="2020-11-21T17:19:49.723" v="2362" actId="1076"/>
          <ac:picMkLst>
            <pc:docMk/>
            <pc:sldMk cId="450559382" sldId="305"/>
            <ac:picMk id="11" creationId="{03870E9E-78AC-9F4A-BBEE-D1C5C852A01C}"/>
          </ac:picMkLst>
        </pc:picChg>
      </pc:sldChg>
      <pc:sldChg chg="addSp delSp modSp add mod">
        <pc:chgData name="Nakazawa, Allison M" userId="434e347d-bc06-4936-8f1a-589032403e0e" providerId="ADAL" clId="{A4860D7F-9626-CE4E-A820-63DA1F4CE5AF}" dt="2020-11-23T07:28:39.909" v="8289"/>
        <pc:sldMkLst>
          <pc:docMk/>
          <pc:sldMk cId="352379505" sldId="307"/>
        </pc:sldMkLst>
        <pc:spChg chg="add del mod">
          <ac:chgData name="Nakazawa, Allison M" userId="434e347d-bc06-4936-8f1a-589032403e0e" providerId="ADAL" clId="{A4860D7F-9626-CE4E-A820-63DA1F4CE5AF}" dt="2020-11-23T07:26:37.335" v="8227"/>
          <ac:spMkLst>
            <pc:docMk/>
            <pc:sldMk cId="352379505" sldId="307"/>
            <ac:spMk id="5" creationId="{EA8EDB90-BDF2-304A-87FF-4F89243E3322}"/>
          </ac:spMkLst>
        </pc:spChg>
        <pc:spChg chg="add mod">
          <ac:chgData name="Nakazawa, Allison M" userId="434e347d-bc06-4936-8f1a-589032403e0e" providerId="ADAL" clId="{A4860D7F-9626-CE4E-A820-63DA1F4CE5AF}" dt="2020-11-23T07:28:39.909" v="8289"/>
          <ac:spMkLst>
            <pc:docMk/>
            <pc:sldMk cId="352379505" sldId="307"/>
            <ac:spMk id="6" creationId="{AE9BF7BA-295D-E948-AE6F-9A3B6AE9C0D3}"/>
          </ac:spMkLst>
        </pc:spChg>
        <pc:spChg chg="mod">
          <ac:chgData name="Nakazawa, Allison M" userId="434e347d-bc06-4936-8f1a-589032403e0e" providerId="ADAL" clId="{A4860D7F-9626-CE4E-A820-63DA1F4CE5AF}" dt="2020-11-21T18:25:07.602" v="3642" actId="20577"/>
          <ac:spMkLst>
            <pc:docMk/>
            <pc:sldMk cId="352379505" sldId="307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8:28:56.007" v="3738" actId="12"/>
          <ac:spMkLst>
            <pc:docMk/>
            <pc:sldMk cId="352379505" sldId="307"/>
            <ac:spMk id="76" creationId="{00000000-0000-0000-0000-000000000000}"/>
          </ac:spMkLst>
        </pc:spChg>
        <pc:picChg chg="del">
          <ac:chgData name="Nakazawa, Allison M" userId="434e347d-bc06-4936-8f1a-589032403e0e" providerId="ADAL" clId="{A4860D7F-9626-CE4E-A820-63DA1F4CE5AF}" dt="2020-11-21T18:25:10.406" v="3643" actId="478"/>
          <ac:picMkLst>
            <pc:docMk/>
            <pc:sldMk cId="352379505" sldId="307"/>
            <ac:picMk id="5124" creationId="{C9655C10-31EB-4D27-8542-498C297B2188}"/>
          </ac:picMkLst>
        </pc:picChg>
      </pc:sldChg>
      <pc:sldChg chg="addSp delSp modSp add mod">
        <pc:chgData name="Nakazawa, Allison M" userId="434e347d-bc06-4936-8f1a-589032403e0e" providerId="ADAL" clId="{A4860D7F-9626-CE4E-A820-63DA1F4CE5AF}" dt="2020-11-23T07:28:13.919" v="8274"/>
        <pc:sldMkLst>
          <pc:docMk/>
          <pc:sldMk cId="2287752880" sldId="324"/>
        </pc:sldMkLst>
        <pc:spChg chg="mod">
          <ac:chgData name="Nakazawa, Allison M" userId="434e347d-bc06-4936-8f1a-589032403e0e" providerId="ADAL" clId="{A4860D7F-9626-CE4E-A820-63DA1F4CE5AF}" dt="2020-11-21T17:28:05.062" v="2468" actId="14100"/>
          <ac:spMkLst>
            <pc:docMk/>
            <pc:sldMk cId="2287752880" sldId="324"/>
            <ac:spMk id="5" creationId="{02B6703E-D387-4D72-B860-FE160C345CEA}"/>
          </ac:spMkLst>
        </pc:spChg>
        <pc:spChg chg="add del mod">
          <ac:chgData name="Nakazawa, Allison M" userId="434e347d-bc06-4936-8f1a-589032403e0e" providerId="ADAL" clId="{A4860D7F-9626-CE4E-A820-63DA1F4CE5AF}" dt="2020-11-23T07:26:54.247" v="8241" actId="478"/>
          <ac:spMkLst>
            <pc:docMk/>
            <pc:sldMk cId="2287752880" sldId="324"/>
            <ac:spMk id="8" creationId="{C8BC4624-3B1E-1748-9E82-B746589593BB}"/>
          </ac:spMkLst>
        </pc:spChg>
        <pc:spChg chg="add mod">
          <ac:chgData name="Nakazawa, Allison M" userId="434e347d-bc06-4936-8f1a-589032403e0e" providerId="ADAL" clId="{A4860D7F-9626-CE4E-A820-63DA1F4CE5AF}" dt="2020-11-23T07:28:13.919" v="8274"/>
          <ac:spMkLst>
            <pc:docMk/>
            <pc:sldMk cId="2287752880" sldId="324"/>
            <ac:spMk id="9" creationId="{397B9048-2D1D-EA41-BC29-27BE80C827D2}"/>
          </ac:spMkLst>
        </pc:spChg>
        <pc:spChg chg="mod">
          <ac:chgData name="Nakazawa, Allison M" userId="434e347d-bc06-4936-8f1a-589032403e0e" providerId="ADAL" clId="{A4860D7F-9626-CE4E-A820-63DA1F4CE5AF}" dt="2020-11-21T17:26:56.433" v="2453" actId="20577"/>
          <ac:spMkLst>
            <pc:docMk/>
            <pc:sldMk cId="2287752880" sldId="324"/>
            <ac:spMk id="75" creationId="{00000000-0000-0000-0000-000000000000}"/>
          </ac:spMkLst>
        </pc:spChg>
        <pc:picChg chg="add mod">
          <ac:chgData name="Nakazawa, Allison M" userId="434e347d-bc06-4936-8f1a-589032403e0e" providerId="ADAL" clId="{A4860D7F-9626-CE4E-A820-63DA1F4CE5AF}" dt="2020-11-21T17:28:53.419" v="2496" actId="1035"/>
          <ac:picMkLst>
            <pc:docMk/>
            <pc:sldMk cId="2287752880" sldId="324"/>
            <ac:picMk id="6" creationId="{858ECAE9-430D-B943-A22F-BE61B1E17675}"/>
          </ac:picMkLst>
        </pc:picChg>
        <pc:picChg chg="add mod">
          <ac:chgData name="Nakazawa, Allison M" userId="434e347d-bc06-4936-8f1a-589032403e0e" providerId="ADAL" clId="{A4860D7F-9626-CE4E-A820-63DA1F4CE5AF}" dt="2020-11-21T17:28:55.115" v="2500" actId="1036"/>
          <ac:picMkLst>
            <pc:docMk/>
            <pc:sldMk cId="2287752880" sldId="324"/>
            <ac:picMk id="7" creationId="{F72EAB0D-0375-FB4A-95DB-5985BCD1A3AA}"/>
          </ac:picMkLst>
        </pc:picChg>
      </pc:sldChg>
      <pc:sldChg chg="addSp delSp modSp add">
        <pc:chgData name="Nakazawa, Allison M" userId="434e347d-bc06-4936-8f1a-589032403e0e" providerId="ADAL" clId="{A4860D7F-9626-CE4E-A820-63DA1F4CE5AF}" dt="2020-11-23T07:28:17.831" v="8277"/>
        <pc:sldMkLst>
          <pc:docMk/>
          <pc:sldMk cId="52297601" sldId="325"/>
        </pc:sldMkLst>
        <pc:spChg chg="add del mod">
          <ac:chgData name="Nakazawa, Allison M" userId="434e347d-bc06-4936-8f1a-589032403e0e" providerId="ADAL" clId="{A4860D7F-9626-CE4E-A820-63DA1F4CE5AF}" dt="2020-11-23T07:26:39.574" v="8237"/>
          <ac:spMkLst>
            <pc:docMk/>
            <pc:sldMk cId="52297601" sldId="325"/>
            <ac:spMk id="7" creationId="{B05919C7-60B5-0E48-814F-70E10E7E5971}"/>
          </ac:spMkLst>
        </pc:spChg>
        <pc:spChg chg="add mod">
          <ac:chgData name="Nakazawa, Allison M" userId="434e347d-bc06-4936-8f1a-589032403e0e" providerId="ADAL" clId="{A4860D7F-9626-CE4E-A820-63DA1F4CE5AF}" dt="2020-11-23T07:28:17.831" v="8277"/>
          <ac:spMkLst>
            <pc:docMk/>
            <pc:sldMk cId="52297601" sldId="325"/>
            <ac:spMk id="8" creationId="{3ED54217-7789-7F4D-BA94-AE101829FE52}"/>
          </ac:spMkLst>
        </pc:spChg>
      </pc:sldChg>
      <pc:sldChg chg="addSp delSp modSp add mod">
        <pc:chgData name="Nakazawa, Allison M" userId="434e347d-bc06-4936-8f1a-589032403e0e" providerId="ADAL" clId="{A4860D7F-9626-CE4E-A820-63DA1F4CE5AF}" dt="2020-11-23T07:28:19.868" v="8278"/>
        <pc:sldMkLst>
          <pc:docMk/>
          <pc:sldMk cId="1520279542" sldId="326"/>
        </pc:sldMkLst>
        <pc:spChg chg="add del mod">
          <ac:chgData name="Nakazawa, Allison M" userId="434e347d-bc06-4936-8f1a-589032403e0e" providerId="ADAL" clId="{A4860D7F-9626-CE4E-A820-63DA1F4CE5AF}" dt="2020-11-23T07:26:39.291" v="8236"/>
          <ac:spMkLst>
            <pc:docMk/>
            <pc:sldMk cId="1520279542" sldId="326"/>
            <ac:spMk id="5" creationId="{0B132C5F-71D6-DD4B-9E3D-53E2BC6180D6}"/>
          </ac:spMkLst>
        </pc:spChg>
        <pc:spChg chg="add mod">
          <ac:chgData name="Nakazawa, Allison M" userId="434e347d-bc06-4936-8f1a-589032403e0e" providerId="ADAL" clId="{A4860D7F-9626-CE4E-A820-63DA1F4CE5AF}" dt="2020-11-23T07:28:19.868" v="8278"/>
          <ac:spMkLst>
            <pc:docMk/>
            <pc:sldMk cId="1520279542" sldId="326"/>
            <ac:spMk id="6" creationId="{6182E1AA-94B1-0149-A695-5A7AE5CBC4F5}"/>
          </ac:spMkLst>
        </pc:spChg>
        <pc:spChg chg="mod">
          <ac:chgData name="Nakazawa, Allison M" userId="434e347d-bc06-4936-8f1a-589032403e0e" providerId="ADAL" clId="{A4860D7F-9626-CE4E-A820-63DA1F4CE5AF}" dt="2020-11-21T17:48:54.778" v="2969" actId="1076"/>
          <ac:spMkLst>
            <pc:docMk/>
            <pc:sldMk cId="1520279542" sldId="326"/>
            <ac:spMk id="76" creationId="{00000000-0000-0000-0000-000000000000}"/>
          </ac:spMkLst>
        </pc:spChg>
      </pc:sldChg>
      <pc:sldChg chg="addSp delSp modSp add mod">
        <pc:chgData name="Nakazawa, Allison M" userId="434e347d-bc06-4936-8f1a-589032403e0e" providerId="ADAL" clId="{A4860D7F-9626-CE4E-A820-63DA1F4CE5AF}" dt="2020-11-23T07:28:23.285" v="8280"/>
        <pc:sldMkLst>
          <pc:docMk/>
          <pc:sldMk cId="1157195399" sldId="327"/>
        </pc:sldMkLst>
        <pc:spChg chg="add del mod">
          <ac:chgData name="Nakazawa, Allison M" userId="434e347d-bc06-4936-8f1a-589032403e0e" providerId="ADAL" clId="{A4860D7F-9626-CE4E-A820-63DA1F4CE5AF}" dt="2020-11-23T07:26:38.796" v="8234"/>
          <ac:spMkLst>
            <pc:docMk/>
            <pc:sldMk cId="1157195399" sldId="327"/>
            <ac:spMk id="5" creationId="{862C93AE-953C-B743-AA1C-8F3E72BD110A}"/>
          </ac:spMkLst>
        </pc:spChg>
        <pc:spChg chg="add mod">
          <ac:chgData name="Nakazawa, Allison M" userId="434e347d-bc06-4936-8f1a-589032403e0e" providerId="ADAL" clId="{A4860D7F-9626-CE4E-A820-63DA1F4CE5AF}" dt="2020-11-23T07:28:23.285" v="8280"/>
          <ac:spMkLst>
            <pc:docMk/>
            <pc:sldMk cId="1157195399" sldId="327"/>
            <ac:spMk id="6" creationId="{393F75B8-C3F0-194D-99B2-0BD6D84838A2}"/>
          </ac:spMkLst>
        </pc:spChg>
        <pc:spChg chg="mod">
          <ac:chgData name="Nakazawa, Allison M" userId="434e347d-bc06-4936-8f1a-589032403e0e" providerId="ADAL" clId="{A4860D7F-9626-CE4E-A820-63DA1F4CE5AF}" dt="2020-11-21T17:58:27.815" v="3232" actId="20577"/>
          <ac:spMkLst>
            <pc:docMk/>
            <pc:sldMk cId="1157195399" sldId="327"/>
            <ac:spMk id="75" creationId="{00000000-0000-0000-0000-000000000000}"/>
          </ac:spMkLst>
        </pc:spChg>
      </pc:sldChg>
      <pc:sldChg chg="addSp delSp modSp add mod">
        <pc:chgData name="Nakazawa, Allison M" userId="434e347d-bc06-4936-8f1a-589032403e0e" providerId="ADAL" clId="{A4860D7F-9626-CE4E-A820-63DA1F4CE5AF}" dt="2020-11-23T07:28:28.681" v="8283"/>
        <pc:sldMkLst>
          <pc:docMk/>
          <pc:sldMk cId="1268341063" sldId="328"/>
        </pc:sldMkLst>
        <pc:spChg chg="add del mod">
          <ac:chgData name="Nakazawa, Allison M" userId="434e347d-bc06-4936-8f1a-589032403e0e" providerId="ADAL" clId="{A4860D7F-9626-CE4E-A820-63DA1F4CE5AF}" dt="2020-11-23T07:26:38.005" v="8231"/>
          <ac:spMkLst>
            <pc:docMk/>
            <pc:sldMk cId="1268341063" sldId="328"/>
            <ac:spMk id="6" creationId="{DB8461E8-7EBF-4441-9182-7B231F8CF262}"/>
          </ac:spMkLst>
        </pc:spChg>
        <pc:spChg chg="add mod">
          <ac:chgData name="Nakazawa, Allison M" userId="434e347d-bc06-4936-8f1a-589032403e0e" providerId="ADAL" clId="{A4860D7F-9626-CE4E-A820-63DA1F4CE5AF}" dt="2020-11-23T07:28:28.681" v="8283"/>
          <ac:spMkLst>
            <pc:docMk/>
            <pc:sldMk cId="1268341063" sldId="328"/>
            <ac:spMk id="7" creationId="{58E56EBE-86A2-A643-8418-E99D4A17D7C9}"/>
          </ac:spMkLst>
        </pc:spChg>
        <pc:spChg chg="mod">
          <ac:chgData name="Nakazawa, Allison M" userId="434e347d-bc06-4936-8f1a-589032403e0e" providerId="ADAL" clId="{A4860D7F-9626-CE4E-A820-63DA1F4CE5AF}" dt="2020-11-21T18:07:35.329" v="3339" actId="1076"/>
          <ac:spMkLst>
            <pc:docMk/>
            <pc:sldMk cId="1268341063" sldId="328"/>
            <ac:spMk id="76" creationId="{00000000-0000-0000-0000-000000000000}"/>
          </ac:spMkLst>
        </pc:spChg>
        <pc:picChg chg="mod">
          <ac:chgData name="Nakazawa, Allison M" userId="434e347d-bc06-4936-8f1a-589032403e0e" providerId="ADAL" clId="{A4860D7F-9626-CE4E-A820-63DA1F4CE5AF}" dt="2020-11-21T18:07:38.504" v="3340" actId="1076"/>
          <ac:picMkLst>
            <pc:docMk/>
            <pc:sldMk cId="1268341063" sldId="328"/>
            <ac:picMk id="4" creationId="{DF692FEA-8375-8C45-8F24-2C65306DBBB1}"/>
          </ac:picMkLst>
        </pc:picChg>
        <pc:picChg chg="add del">
          <ac:chgData name="Nakazawa, Allison M" userId="434e347d-bc06-4936-8f1a-589032403e0e" providerId="ADAL" clId="{A4860D7F-9626-CE4E-A820-63DA1F4CE5AF}" dt="2020-11-21T18:09:17.441" v="3342"/>
          <ac:picMkLst>
            <pc:docMk/>
            <pc:sldMk cId="1268341063" sldId="328"/>
            <ac:picMk id="3074" creationId="{8E0BEA9D-3FDF-9741-A7AF-67AC088D28F7}"/>
          </ac:picMkLst>
        </pc:picChg>
      </pc:sldChg>
      <pc:sldChg chg="addSp delSp modSp add mod">
        <pc:chgData name="Nakazawa, Allison M" userId="434e347d-bc06-4936-8f1a-589032403e0e" providerId="ADAL" clId="{A4860D7F-9626-CE4E-A820-63DA1F4CE5AF}" dt="2020-11-23T07:28:30.285" v="8284"/>
        <pc:sldMkLst>
          <pc:docMk/>
          <pc:sldMk cId="3731617191" sldId="329"/>
        </pc:sldMkLst>
        <pc:spChg chg="add del mod">
          <ac:chgData name="Nakazawa, Allison M" userId="434e347d-bc06-4936-8f1a-589032403e0e" providerId="ADAL" clId="{A4860D7F-9626-CE4E-A820-63DA1F4CE5AF}" dt="2020-11-23T07:26:37.803" v="8230"/>
          <ac:spMkLst>
            <pc:docMk/>
            <pc:sldMk cId="3731617191" sldId="329"/>
            <ac:spMk id="5" creationId="{C2AE42AE-2050-544C-A6D2-E53B87FD07E0}"/>
          </ac:spMkLst>
        </pc:spChg>
        <pc:spChg chg="add mod">
          <ac:chgData name="Nakazawa, Allison M" userId="434e347d-bc06-4936-8f1a-589032403e0e" providerId="ADAL" clId="{A4860D7F-9626-CE4E-A820-63DA1F4CE5AF}" dt="2020-11-23T07:28:30.285" v="8284"/>
          <ac:spMkLst>
            <pc:docMk/>
            <pc:sldMk cId="3731617191" sldId="329"/>
            <ac:spMk id="6" creationId="{039B7956-F85E-D144-A02C-F40413F9885A}"/>
          </ac:spMkLst>
        </pc:spChg>
        <pc:spChg chg="mod">
          <ac:chgData name="Nakazawa, Allison M" userId="434e347d-bc06-4936-8f1a-589032403e0e" providerId="ADAL" clId="{A4860D7F-9626-CE4E-A820-63DA1F4CE5AF}" dt="2020-11-21T18:10:56.963" v="3363" actId="20577"/>
          <ac:spMkLst>
            <pc:docMk/>
            <pc:sldMk cId="3731617191" sldId="329"/>
            <ac:spMk id="75" creationId="{00000000-0000-0000-0000-000000000000}"/>
          </ac:spMkLst>
        </pc:spChg>
        <pc:graphicFrameChg chg="mod modGraphic">
          <ac:chgData name="Nakazawa, Allison M" userId="434e347d-bc06-4936-8f1a-589032403e0e" providerId="ADAL" clId="{A4860D7F-9626-CE4E-A820-63DA1F4CE5AF}" dt="2020-11-21T18:11:55.412" v="3367" actId="1076"/>
          <ac:graphicFrameMkLst>
            <pc:docMk/>
            <pc:sldMk cId="3731617191" sldId="329"/>
            <ac:graphicFrameMk id="3" creationId="{5E5F501C-BD76-4947-8449-E2C371CA69A3}"/>
          </ac:graphicFrameMkLst>
        </pc:graphicFrameChg>
      </pc:sldChg>
      <pc:sldChg chg="addSp delSp modSp add">
        <pc:chgData name="Nakazawa, Allison M" userId="434e347d-bc06-4936-8f1a-589032403e0e" providerId="ADAL" clId="{A4860D7F-9626-CE4E-A820-63DA1F4CE5AF}" dt="2020-11-23T07:28:37.952" v="8288"/>
        <pc:sldMkLst>
          <pc:docMk/>
          <pc:sldMk cId="1024438801" sldId="330"/>
        </pc:sldMkLst>
        <pc:spChg chg="add del mod">
          <ac:chgData name="Nakazawa, Allison M" userId="434e347d-bc06-4936-8f1a-589032403e0e" providerId="ADAL" clId="{A4860D7F-9626-CE4E-A820-63DA1F4CE5AF}" dt="2020-11-23T07:26:37.450" v="8228"/>
          <ac:spMkLst>
            <pc:docMk/>
            <pc:sldMk cId="1024438801" sldId="330"/>
            <ac:spMk id="11" creationId="{4466E423-D7AC-5F47-B9E1-1B221F0FA4A7}"/>
          </ac:spMkLst>
        </pc:spChg>
        <pc:spChg chg="add mod">
          <ac:chgData name="Nakazawa, Allison M" userId="434e347d-bc06-4936-8f1a-589032403e0e" providerId="ADAL" clId="{A4860D7F-9626-CE4E-A820-63DA1F4CE5AF}" dt="2020-11-23T07:28:37.952" v="8288"/>
          <ac:spMkLst>
            <pc:docMk/>
            <pc:sldMk cId="1024438801" sldId="330"/>
            <ac:spMk id="12" creationId="{26498E3D-DCB2-0644-A0E7-72627E90A8FF}"/>
          </ac:spMkLst>
        </pc:spChg>
      </pc:sldChg>
      <pc:sldChg chg="add del">
        <pc:chgData name="Nakazawa, Allison M" userId="434e347d-bc06-4936-8f1a-589032403e0e" providerId="ADAL" clId="{A4860D7F-9626-CE4E-A820-63DA1F4CE5AF}" dt="2020-11-21T18:21:22.325" v="3522" actId="2696"/>
        <pc:sldMkLst>
          <pc:docMk/>
          <pc:sldMk cId="1272807400" sldId="330"/>
        </pc:sldMkLst>
      </pc:sldChg>
      <pc:sldChg chg="addSp delSp modSp add mod">
        <pc:chgData name="Nakazawa, Allison M" userId="434e347d-bc06-4936-8f1a-589032403e0e" providerId="ADAL" clId="{A4860D7F-9626-CE4E-A820-63DA1F4CE5AF}" dt="2020-11-23T07:28:47.240" v="8293"/>
        <pc:sldMkLst>
          <pc:docMk/>
          <pc:sldMk cId="394400964" sldId="331"/>
        </pc:sldMkLst>
        <pc:spChg chg="add del mod">
          <ac:chgData name="Nakazawa, Allison M" userId="434e347d-bc06-4936-8f1a-589032403e0e" providerId="ADAL" clId="{A4860D7F-9626-CE4E-A820-63DA1F4CE5AF}" dt="2020-11-23T07:26:36.702" v="8223"/>
          <ac:spMkLst>
            <pc:docMk/>
            <pc:sldMk cId="394400964" sldId="331"/>
            <ac:spMk id="5" creationId="{DB0E39DA-E784-254E-B0A1-628AB7FEF92D}"/>
          </ac:spMkLst>
        </pc:spChg>
        <pc:spChg chg="add mod">
          <ac:chgData name="Nakazawa, Allison M" userId="434e347d-bc06-4936-8f1a-589032403e0e" providerId="ADAL" clId="{A4860D7F-9626-CE4E-A820-63DA1F4CE5AF}" dt="2020-11-23T07:28:47.240" v="8293"/>
          <ac:spMkLst>
            <pc:docMk/>
            <pc:sldMk cId="394400964" sldId="331"/>
            <ac:spMk id="6" creationId="{221623BB-F402-934D-8969-3838212E6AE7}"/>
          </ac:spMkLst>
        </pc:spChg>
        <pc:spChg chg="mod">
          <ac:chgData name="Nakazawa, Allison M" userId="434e347d-bc06-4936-8f1a-589032403e0e" providerId="ADAL" clId="{A4860D7F-9626-CE4E-A820-63DA1F4CE5AF}" dt="2020-11-21T18:45:57.208" v="4105" actId="20577"/>
          <ac:spMkLst>
            <pc:docMk/>
            <pc:sldMk cId="394400964" sldId="331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8:45:38.505" v="4072" actId="12"/>
          <ac:spMkLst>
            <pc:docMk/>
            <pc:sldMk cId="394400964" sldId="331"/>
            <ac:spMk id="76" creationId="{00000000-0000-0000-0000-000000000000}"/>
          </ac:spMkLst>
        </pc:spChg>
      </pc:sldChg>
      <pc:sldChg chg="modSp add mod">
        <pc:chgData name="Nakazawa, Allison M" userId="434e347d-bc06-4936-8f1a-589032403e0e" providerId="ADAL" clId="{A4860D7F-9626-CE4E-A820-63DA1F4CE5AF}" dt="2020-11-21T19:15:14.946" v="4747" actId="12"/>
        <pc:sldMkLst>
          <pc:docMk/>
          <pc:sldMk cId="530375261" sldId="332"/>
        </pc:sldMkLst>
        <pc:spChg chg="mod">
          <ac:chgData name="Nakazawa, Allison M" userId="434e347d-bc06-4936-8f1a-589032403e0e" providerId="ADAL" clId="{A4860D7F-9626-CE4E-A820-63DA1F4CE5AF}" dt="2020-11-21T19:15:14.946" v="4747" actId="12"/>
          <ac:spMkLst>
            <pc:docMk/>
            <pc:sldMk cId="530375261" sldId="332"/>
            <ac:spMk id="76" creationId="{00000000-0000-0000-0000-000000000000}"/>
          </ac:spMkLst>
        </pc:spChg>
      </pc:sldChg>
      <pc:sldChg chg="add del">
        <pc:chgData name="Nakazawa, Allison M" userId="434e347d-bc06-4936-8f1a-589032403e0e" providerId="ADAL" clId="{A4860D7F-9626-CE4E-A820-63DA1F4CE5AF}" dt="2020-11-21T19:06:25.847" v="4342" actId="2696"/>
        <pc:sldMkLst>
          <pc:docMk/>
          <pc:sldMk cId="605383750" sldId="332"/>
        </pc:sldMkLst>
      </pc:sldChg>
      <pc:sldChg chg="add del">
        <pc:chgData name="Nakazawa, Allison M" userId="434e347d-bc06-4936-8f1a-589032403e0e" providerId="ADAL" clId="{A4860D7F-9626-CE4E-A820-63DA1F4CE5AF}" dt="2020-11-21T18:54:13.719" v="4201" actId="2696"/>
        <pc:sldMkLst>
          <pc:docMk/>
          <pc:sldMk cId="1124318866" sldId="332"/>
        </pc:sldMkLst>
      </pc:sldChg>
      <pc:sldChg chg="add del">
        <pc:chgData name="Nakazawa, Allison M" userId="434e347d-bc06-4936-8f1a-589032403e0e" providerId="ADAL" clId="{A4860D7F-9626-CE4E-A820-63DA1F4CE5AF}" dt="2020-11-21T19:10:37.519" v="4512" actId="2696"/>
        <pc:sldMkLst>
          <pc:docMk/>
          <pc:sldMk cId="361519809" sldId="333"/>
        </pc:sldMkLst>
      </pc:sldChg>
      <pc:sldChg chg="addSp delSp modSp add mod">
        <pc:chgData name="Nakazawa, Allison M" userId="434e347d-bc06-4936-8f1a-589032403e0e" providerId="ADAL" clId="{A4860D7F-9626-CE4E-A820-63DA1F4CE5AF}" dt="2020-11-23T07:29:16.761" v="8302" actId="478"/>
        <pc:sldMkLst>
          <pc:docMk/>
          <pc:sldMk cId="1720718848" sldId="333"/>
        </pc:sldMkLst>
        <pc:spChg chg="add del mod">
          <ac:chgData name="Nakazawa, Allison M" userId="434e347d-bc06-4936-8f1a-589032403e0e" providerId="ADAL" clId="{A4860D7F-9626-CE4E-A820-63DA1F4CE5AF}" dt="2020-11-23T07:29:16.761" v="8302" actId="478"/>
          <ac:spMkLst>
            <pc:docMk/>
            <pc:sldMk cId="1720718848" sldId="333"/>
            <ac:spMk id="6" creationId="{3108E514-1D0A-F54B-820B-5F54A26535BD}"/>
          </ac:spMkLst>
        </pc:spChg>
        <pc:spChg chg="mod">
          <ac:chgData name="Nakazawa, Allison M" userId="434e347d-bc06-4936-8f1a-589032403e0e" providerId="ADAL" clId="{A4860D7F-9626-CE4E-A820-63DA1F4CE5AF}" dt="2020-11-21T19:20:46.348" v="4829" actId="15"/>
          <ac:spMkLst>
            <pc:docMk/>
            <pc:sldMk cId="1720718848" sldId="333"/>
            <ac:spMk id="76" creationId="{00000000-0000-0000-0000-000000000000}"/>
          </ac:spMkLst>
        </pc:spChg>
        <pc:picChg chg="add del mod">
          <ac:chgData name="Nakazawa, Allison M" userId="434e347d-bc06-4936-8f1a-589032403e0e" providerId="ADAL" clId="{A4860D7F-9626-CE4E-A820-63DA1F4CE5AF}" dt="2020-11-21T19:20:22.123" v="4827" actId="21"/>
          <ac:picMkLst>
            <pc:docMk/>
            <pc:sldMk cId="1720718848" sldId="333"/>
            <ac:picMk id="5" creationId="{00D71C74-B67A-9142-BD7A-86EF9359CC99}"/>
          </ac:picMkLst>
        </pc:picChg>
      </pc:sldChg>
      <pc:sldChg chg="addSp modSp add">
        <pc:chgData name="Nakazawa, Allison M" userId="434e347d-bc06-4936-8f1a-589032403e0e" providerId="ADAL" clId="{A4860D7F-9626-CE4E-A820-63DA1F4CE5AF}" dt="2020-11-23T07:29:03.539" v="8300"/>
        <pc:sldMkLst>
          <pc:docMk/>
          <pc:sldMk cId="4177330427" sldId="334"/>
        </pc:sldMkLst>
        <pc:spChg chg="add mod">
          <ac:chgData name="Nakazawa, Allison M" userId="434e347d-bc06-4936-8f1a-589032403e0e" providerId="ADAL" clId="{A4860D7F-9626-CE4E-A820-63DA1F4CE5AF}" dt="2020-11-23T07:29:03.539" v="8300"/>
          <ac:spMkLst>
            <pc:docMk/>
            <pc:sldMk cId="4177330427" sldId="334"/>
            <ac:spMk id="5" creationId="{270A8B7D-23C0-1641-A6F2-95B9BE5ABBE4}"/>
          </ac:spMkLst>
        </pc:spChg>
      </pc:sldChg>
      <pc:sldChg chg="addSp modSp add mod">
        <pc:chgData name="Nakazawa, Allison M" userId="434e347d-bc06-4936-8f1a-589032403e0e" providerId="ADAL" clId="{A4860D7F-9626-CE4E-A820-63DA1F4CE5AF}" dt="2020-11-23T07:29:19.204" v="8303"/>
        <pc:sldMkLst>
          <pc:docMk/>
          <pc:sldMk cId="3434208814" sldId="335"/>
        </pc:sldMkLst>
        <pc:spChg chg="add mod">
          <ac:chgData name="Nakazawa, Allison M" userId="434e347d-bc06-4936-8f1a-589032403e0e" providerId="ADAL" clId="{A4860D7F-9626-CE4E-A820-63DA1F4CE5AF}" dt="2020-11-23T07:29:19.204" v="8303"/>
          <ac:spMkLst>
            <pc:docMk/>
            <pc:sldMk cId="3434208814" sldId="335"/>
            <ac:spMk id="6" creationId="{3510E79D-E20D-E741-B750-F0676804F6AB}"/>
          </ac:spMkLst>
        </pc:spChg>
        <pc:spChg chg="mod">
          <ac:chgData name="Nakazawa, Allison M" userId="434e347d-bc06-4936-8f1a-589032403e0e" providerId="ADAL" clId="{A4860D7F-9626-CE4E-A820-63DA1F4CE5AF}" dt="2020-11-21T19:24:03.561" v="4953" actId="12"/>
          <ac:spMkLst>
            <pc:docMk/>
            <pc:sldMk cId="3434208814" sldId="335"/>
            <ac:spMk id="76" creationId="{00000000-0000-0000-0000-000000000000}"/>
          </ac:spMkLst>
        </pc:spChg>
        <pc:picChg chg="add mod modCrop">
          <ac:chgData name="Nakazawa, Allison M" userId="434e347d-bc06-4936-8f1a-589032403e0e" providerId="ADAL" clId="{A4860D7F-9626-CE4E-A820-63DA1F4CE5AF}" dt="2020-11-21T19:24:31.780" v="4957" actId="1076"/>
          <ac:picMkLst>
            <pc:docMk/>
            <pc:sldMk cId="3434208814" sldId="335"/>
            <ac:picMk id="5" creationId="{73BF5473-3F1D-0C4F-89D6-338AE2E44E85}"/>
          </ac:picMkLst>
        </pc:picChg>
      </pc:sldChg>
      <pc:sldChg chg="addSp modSp add">
        <pc:chgData name="Nakazawa, Allison M" userId="434e347d-bc06-4936-8f1a-589032403e0e" providerId="ADAL" clId="{A4860D7F-9626-CE4E-A820-63DA1F4CE5AF}" dt="2020-11-23T07:29:20.747" v="8304"/>
        <pc:sldMkLst>
          <pc:docMk/>
          <pc:sldMk cId="1033916596" sldId="336"/>
        </pc:sldMkLst>
        <pc:spChg chg="add mod">
          <ac:chgData name="Nakazawa, Allison M" userId="434e347d-bc06-4936-8f1a-589032403e0e" providerId="ADAL" clId="{A4860D7F-9626-CE4E-A820-63DA1F4CE5AF}" dt="2020-11-23T07:29:20.747" v="8304"/>
          <ac:spMkLst>
            <pc:docMk/>
            <pc:sldMk cId="1033916596" sldId="336"/>
            <ac:spMk id="5" creationId="{DE727DDF-873A-ED4E-B880-745B71521891}"/>
          </ac:spMkLst>
        </pc:spChg>
      </pc:sldChg>
      <pc:sldChg chg="modSp add mod">
        <pc:chgData name="Nakazawa, Allison M" userId="434e347d-bc06-4936-8f1a-589032403e0e" providerId="ADAL" clId="{A4860D7F-9626-CE4E-A820-63DA1F4CE5AF}" dt="2020-11-21T19:35:10.294" v="5148" actId="1035"/>
        <pc:sldMkLst>
          <pc:docMk/>
          <pc:sldMk cId="4037817895" sldId="337"/>
        </pc:sldMkLst>
        <pc:spChg chg="mod">
          <ac:chgData name="Nakazawa, Allison M" userId="434e347d-bc06-4936-8f1a-589032403e0e" providerId="ADAL" clId="{A4860D7F-9626-CE4E-A820-63DA1F4CE5AF}" dt="2020-11-21T19:35:10.294" v="5148" actId="1035"/>
          <ac:spMkLst>
            <pc:docMk/>
            <pc:sldMk cId="4037817895" sldId="337"/>
            <ac:spMk id="76" creationId="{00000000-0000-0000-0000-000000000000}"/>
          </ac:spMkLst>
        </pc:spChg>
      </pc:sldChg>
      <pc:sldChg chg="add del">
        <pc:chgData name="Nakazawa, Allison M" userId="434e347d-bc06-4936-8f1a-589032403e0e" providerId="ADAL" clId="{A4860D7F-9626-CE4E-A820-63DA1F4CE5AF}" dt="2020-11-21T19:26:39.250" v="4961" actId="2696"/>
        <pc:sldMkLst>
          <pc:docMk/>
          <pc:sldMk cId="4092551156" sldId="337"/>
        </pc:sldMkLst>
      </pc:sldChg>
      <pc:sldChg chg="modSp add del mod">
        <pc:chgData name="Nakazawa, Allison M" userId="434e347d-bc06-4936-8f1a-589032403e0e" providerId="ADAL" clId="{A4860D7F-9626-CE4E-A820-63DA1F4CE5AF}" dt="2020-11-21T19:35:30.666" v="5150" actId="2696"/>
        <pc:sldMkLst>
          <pc:docMk/>
          <pc:sldMk cId="2346793572" sldId="338"/>
        </pc:sldMkLst>
        <pc:spChg chg="mod">
          <ac:chgData name="Nakazawa, Allison M" userId="434e347d-bc06-4936-8f1a-589032403e0e" providerId="ADAL" clId="{A4860D7F-9626-CE4E-A820-63DA1F4CE5AF}" dt="2020-11-21T19:29:22.492" v="4968" actId="20577"/>
          <ac:spMkLst>
            <pc:docMk/>
            <pc:sldMk cId="2346793572" sldId="338"/>
            <ac:spMk id="90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9:35:28.638" v="5149" actId="20577"/>
          <ac:spMkLst>
            <pc:docMk/>
            <pc:sldMk cId="2346793572" sldId="338"/>
            <ac:spMk id="91" creationId="{00000000-0000-0000-0000-000000000000}"/>
          </ac:spMkLst>
        </pc:spChg>
      </pc:sldChg>
      <pc:sldChg chg="addSp modSp add mod">
        <pc:chgData name="Nakazawa, Allison M" userId="434e347d-bc06-4936-8f1a-589032403e0e" providerId="ADAL" clId="{A4860D7F-9626-CE4E-A820-63DA1F4CE5AF}" dt="2020-11-23T07:29:22.300" v="8305"/>
        <pc:sldMkLst>
          <pc:docMk/>
          <pc:sldMk cId="721129717" sldId="339"/>
        </pc:sldMkLst>
        <pc:spChg chg="add mod">
          <ac:chgData name="Nakazawa, Allison M" userId="434e347d-bc06-4936-8f1a-589032403e0e" providerId="ADAL" clId="{A4860D7F-9626-CE4E-A820-63DA1F4CE5AF}" dt="2020-11-23T07:29:22.300" v="8305"/>
          <ac:spMkLst>
            <pc:docMk/>
            <pc:sldMk cId="721129717" sldId="339"/>
            <ac:spMk id="15" creationId="{AD6814D8-A826-3647-9F45-C6356F427D6D}"/>
          </ac:spMkLst>
        </pc:spChg>
        <pc:spChg chg="add mod">
          <ac:chgData name="Nakazawa, Allison M" userId="434e347d-bc06-4936-8f1a-589032403e0e" providerId="ADAL" clId="{A4860D7F-9626-CE4E-A820-63DA1F4CE5AF}" dt="2020-11-21T19:40:56.517" v="5288" actId="20577"/>
          <ac:spMkLst>
            <pc:docMk/>
            <pc:sldMk cId="721129717" sldId="339"/>
            <ac:spMk id="24" creationId="{6D3870A0-A598-BB43-846C-C0EC7085F5F2}"/>
          </ac:spMkLst>
        </pc:spChg>
        <pc:spChg chg="mod">
          <ac:chgData name="Nakazawa, Allison M" userId="434e347d-bc06-4936-8f1a-589032403e0e" providerId="ADAL" clId="{A4860D7F-9626-CE4E-A820-63DA1F4CE5AF}" dt="2020-11-21T19:38:58.318" v="5228" actId="20577"/>
          <ac:spMkLst>
            <pc:docMk/>
            <pc:sldMk cId="721129717" sldId="339"/>
            <ac:spMk id="97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9:37:33.175" v="5212" actId="1076"/>
          <ac:spMkLst>
            <pc:docMk/>
            <pc:sldMk cId="721129717" sldId="339"/>
            <ac:spMk id="98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9:41:38.767" v="5297" actId="1076"/>
          <ac:spMkLst>
            <pc:docMk/>
            <pc:sldMk cId="721129717" sldId="339"/>
            <ac:spMk id="100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9:41:31.964" v="5295" actId="1076"/>
          <ac:spMkLst>
            <pc:docMk/>
            <pc:sldMk cId="721129717" sldId="339"/>
            <ac:spMk id="101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9:41:22.469" v="5293" actId="1076"/>
          <ac:spMkLst>
            <pc:docMk/>
            <pc:sldMk cId="721129717" sldId="339"/>
            <ac:spMk id="102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19:41:10.503" v="5291" actId="1076"/>
          <ac:spMkLst>
            <pc:docMk/>
            <pc:sldMk cId="721129717" sldId="339"/>
            <ac:spMk id="103" creationId="{00000000-0000-0000-0000-000000000000}"/>
          </ac:spMkLst>
        </pc:spChg>
        <pc:cxnChg chg="add mod">
          <ac:chgData name="Nakazawa, Allison M" userId="434e347d-bc06-4936-8f1a-589032403e0e" providerId="ADAL" clId="{A4860D7F-9626-CE4E-A820-63DA1F4CE5AF}" dt="2020-11-21T19:40:51.037" v="5282" actId="14100"/>
          <ac:cxnSpMkLst>
            <pc:docMk/>
            <pc:sldMk cId="721129717" sldId="339"/>
            <ac:cxnSpMk id="25" creationId="{8DC7EE7D-746F-B24A-B6C6-D3E9794C0EF4}"/>
          </ac:cxnSpMkLst>
        </pc:cxnChg>
        <pc:cxnChg chg="mod">
          <ac:chgData name="Nakazawa, Allison M" userId="434e347d-bc06-4936-8f1a-589032403e0e" providerId="ADAL" clId="{A4860D7F-9626-CE4E-A820-63DA1F4CE5AF}" dt="2020-11-21T19:41:42.315" v="5298" actId="14100"/>
          <ac:cxnSpMkLst>
            <pc:docMk/>
            <pc:sldMk cId="721129717" sldId="339"/>
            <ac:cxnSpMk id="104" creationId="{00000000-0000-0000-0000-000000000000}"/>
          </ac:cxnSpMkLst>
        </pc:cxnChg>
        <pc:cxnChg chg="mod">
          <ac:chgData name="Nakazawa, Allison M" userId="434e347d-bc06-4936-8f1a-589032403e0e" providerId="ADAL" clId="{A4860D7F-9626-CE4E-A820-63DA1F4CE5AF}" dt="2020-11-21T19:41:14.219" v="5292" actId="14100"/>
          <ac:cxnSpMkLst>
            <pc:docMk/>
            <pc:sldMk cId="721129717" sldId="339"/>
            <ac:cxnSpMk id="105" creationId="{00000000-0000-0000-0000-000000000000}"/>
          </ac:cxnSpMkLst>
        </pc:cxnChg>
        <pc:cxnChg chg="mod">
          <ac:chgData name="Nakazawa, Allison M" userId="434e347d-bc06-4936-8f1a-589032403e0e" providerId="ADAL" clId="{A4860D7F-9626-CE4E-A820-63DA1F4CE5AF}" dt="2020-11-21T19:41:27.288" v="5294" actId="14100"/>
          <ac:cxnSpMkLst>
            <pc:docMk/>
            <pc:sldMk cId="721129717" sldId="339"/>
            <ac:cxnSpMk id="106" creationId="{00000000-0000-0000-0000-000000000000}"/>
          </ac:cxnSpMkLst>
        </pc:cxnChg>
        <pc:cxnChg chg="mod">
          <ac:chgData name="Nakazawa, Allison M" userId="434e347d-bc06-4936-8f1a-589032403e0e" providerId="ADAL" clId="{A4860D7F-9626-CE4E-A820-63DA1F4CE5AF}" dt="2020-11-21T19:41:35.578" v="5296" actId="14100"/>
          <ac:cxnSpMkLst>
            <pc:docMk/>
            <pc:sldMk cId="721129717" sldId="339"/>
            <ac:cxnSpMk id="107" creationId="{00000000-0000-0000-0000-000000000000}"/>
          </ac:cxnSpMkLst>
        </pc:cxnChg>
      </pc:sldChg>
      <pc:sldChg chg="add del">
        <pc:chgData name="Nakazawa, Allison M" userId="434e347d-bc06-4936-8f1a-589032403e0e" providerId="ADAL" clId="{A4860D7F-9626-CE4E-A820-63DA1F4CE5AF}" dt="2020-11-21T19:42:00.456" v="5299" actId="2696"/>
        <pc:sldMkLst>
          <pc:docMk/>
          <pc:sldMk cId="2039888148" sldId="340"/>
        </pc:sldMkLst>
      </pc:sldChg>
      <pc:sldChg chg="addSp modSp add mod">
        <pc:chgData name="Nakazawa, Allison M" userId="434e347d-bc06-4936-8f1a-589032403e0e" providerId="ADAL" clId="{A4860D7F-9626-CE4E-A820-63DA1F4CE5AF}" dt="2020-11-23T07:29:26.289" v="8307"/>
        <pc:sldMkLst>
          <pc:docMk/>
          <pc:sldMk cId="4250481615" sldId="340"/>
        </pc:sldMkLst>
        <pc:spChg chg="add mod">
          <ac:chgData name="Nakazawa, Allison M" userId="434e347d-bc06-4936-8f1a-589032403e0e" providerId="ADAL" clId="{A4860D7F-9626-CE4E-A820-63DA1F4CE5AF}" dt="2020-11-23T07:29:26.289" v="8307"/>
          <ac:spMkLst>
            <pc:docMk/>
            <pc:sldMk cId="4250481615" sldId="340"/>
            <ac:spMk id="6" creationId="{5F2F5A50-7674-9442-B403-0469E2658A4A}"/>
          </ac:spMkLst>
        </pc:spChg>
        <pc:spChg chg="mod">
          <ac:chgData name="Nakazawa, Allison M" userId="434e347d-bc06-4936-8f1a-589032403e0e" providerId="ADAL" clId="{A4860D7F-9626-CE4E-A820-63DA1F4CE5AF}" dt="2020-11-21T19:43:55.647" v="5326" actId="14100"/>
          <ac:spMkLst>
            <pc:docMk/>
            <pc:sldMk cId="4250481615" sldId="340"/>
            <ac:spMk id="76" creationId="{00000000-0000-0000-0000-000000000000}"/>
          </ac:spMkLst>
        </pc:spChg>
        <pc:picChg chg="mod">
          <ac:chgData name="Nakazawa, Allison M" userId="434e347d-bc06-4936-8f1a-589032403e0e" providerId="ADAL" clId="{A4860D7F-9626-CE4E-A820-63DA1F4CE5AF}" dt="2020-11-21T19:44:04.817" v="5331" actId="1038"/>
          <ac:picMkLst>
            <pc:docMk/>
            <pc:sldMk cId="4250481615" sldId="340"/>
            <ac:picMk id="2" creationId="{33D1C819-900B-47ED-BB2C-BB499CF73ABB}"/>
          </ac:picMkLst>
        </pc:picChg>
      </pc:sldChg>
      <pc:sldChg chg="modSp add mod">
        <pc:chgData name="Nakazawa, Allison M" userId="434e347d-bc06-4936-8f1a-589032403e0e" providerId="ADAL" clId="{A4860D7F-9626-CE4E-A820-63DA1F4CE5AF}" dt="2020-11-21T19:54:12.620" v="5400" actId="1076"/>
        <pc:sldMkLst>
          <pc:docMk/>
          <pc:sldMk cId="2259497983" sldId="341"/>
        </pc:sldMkLst>
        <pc:spChg chg="mod">
          <ac:chgData name="Nakazawa, Allison M" userId="434e347d-bc06-4936-8f1a-589032403e0e" providerId="ADAL" clId="{A4860D7F-9626-CE4E-A820-63DA1F4CE5AF}" dt="2020-11-21T19:53:33.188" v="5393" actId="948"/>
          <ac:spMkLst>
            <pc:docMk/>
            <pc:sldMk cId="2259497983" sldId="341"/>
            <ac:spMk id="76" creationId="{00000000-0000-0000-0000-000000000000}"/>
          </ac:spMkLst>
        </pc:spChg>
        <pc:picChg chg="mod">
          <ac:chgData name="Nakazawa, Allison M" userId="434e347d-bc06-4936-8f1a-589032403e0e" providerId="ADAL" clId="{A4860D7F-9626-CE4E-A820-63DA1F4CE5AF}" dt="2020-11-21T19:54:12.620" v="5400" actId="1076"/>
          <ac:picMkLst>
            <pc:docMk/>
            <pc:sldMk cId="2259497983" sldId="341"/>
            <ac:picMk id="1026" creationId="{2A288CE6-49BA-0F45-9E06-46EFE9258A06}"/>
          </ac:picMkLst>
        </pc:picChg>
      </pc:sldChg>
      <pc:sldChg chg="addSp modSp add mod">
        <pc:chgData name="Nakazawa, Allison M" userId="434e347d-bc06-4936-8f1a-589032403e0e" providerId="ADAL" clId="{A4860D7F-9626-CE4E-A820-63DA1F4CE5AF}" dt="2020-11-23T07:29:28.180" v="8308"/>
        <pc:sldMkLst>
          <pc:docMk/>
          <pc:sldMk cId="2908917707" sldId="342"/>
        </pc:sldMkLst>
        <pc:spChg chg="add mod">
          <ac:chgData name="Nakazawa, Allison M" userId="434e347d-bc06-4936-8f1a-589032403e0e" providerId="ADAL" clId="{A4860D7F-9626-CE4E-A820-63DA1F4CE5AF}" dt="2020-11-23T07:29:28.180" v="8308"/>
          <ac:spMkLst>
            <pc:docMk/>
            <pc:sldMk cId="2908917707" sldId="342"/>
            <ac:spMk id="6" creationId="{1D736F9A-690D-3F41-8160-D7DFFCFF19D3}"/>
          </ac:spMkLst>
        </pc:spChg>
        <pc:spChg chg="mod">
          <ac:chgData name="Nakazawa, Allison M" userId="434e347d-bc06-4936-8f1a-589032403e0e" providerId="ADAL" clId="{A4860D7F-9626-CE4E-A820-63DA1F4CE5AF}" dt="2020-11-21T19:54:26.429" v="5402" actId="948"/>
          <ac:spMkLst>
            <pc:docMk/>
            <pc:sldMk cId="2908917707" sldId="342"/>
            <ac:spMk id="76" creationId="{00000000-0000-0000-0000-000000000000}"/>
          </ac:spMkLst>
        </pc:spChg>
        <pc:picChg chg="mod">
          <ac:chgData name="Nakazawa, Allison M" userId="434e347d-bc06-4936-8f1a-589032403e0e" providerId="ADAL" clId="{A4860D7F-9626-CE4E-A820-63DA1F4CE5AF}" dt="2020-11-21T19:54:30.265" v="5403" actId="1076"/>
          <ac:picMkLst>
            <pc:docMk/>
            <pc:sldMk cId="2908917707" sldId="342"/>
            <ac:picMk id="2" creationId="{B58D2D49-2A7E-4759-8B2D-928C3D83D802}"/>
          </ac:picMkLst>
        </pc:picChg>
      </pc:sldChg>
      <pc:sldChg chg="modSp add mod">
        <pc:chgData name="Nakazawa, Allison M" userId="434e347d-bc06-4936-8f1a-589032403e0e" providerId="ADAL" clId="{A4860D7F-9626-CE4E-A820-63DA1F4CE5AF}" dt="2020-11-21T19:56:57.856" v="5448" actId="12"/>
        <pc:sldMkLst>
          <pc:docMk/>
          <pc:sldMk cId="4266420031" sldId="343"/>
        </pc:sldMkLst>
        <pc:spChg chg="mod">
          <ac:chgData name="Nakazawa, Allison M" userId="434e347d-bc06-4936-8f1a-589032403e0e" providerId="ADAL" clId="{A4860D7F-9626-CE4E-A820-63DA1F4CE5AF}" dt="2020-11-21T19:56:57.856" v="5448" actId="12"/>
          <ac:spMkLst>
            <pc:docMk/>
            <pc:sldMk cId="4266420031" sldId="343"/>
            <ac:spMk id="76" creationId="{00000000-0000-0000-0000-000000000000}"/>
          </ac:spMkLst>
        </pc:spChg>
      </pc:sldChg>
      <pc:sldChg chg="add del">
        <pc:chgData name="Nakazawa, Allison M" userId="434e347d-bc06-4936-8f1a-589032403e0e" providerId="ADAL" clId="{A4860D7F-9626-CE4E-A820-63DA1F4CE5AF}" dt="2020-11-21T20:06:13.746" v="5686" actId="2696"/>
        <pc:sldMkLst>
          <pc:docMk/>
          <pc:sldMk cId="23623633" sldId="344"/>
        </pc:sldMkLst>
      </pc:sldChg>
      <pc:sldChg chg="addSp delSp modSp add mod">
        <pc:chgData name="Nakazawa, Allison M" userId="434e347d-bc06-4936-8f1a-589032403e0e" providerId="ADAL" clId="{A4860D7F-9626-CE4E-A820-63DA1F4CE5AF}" dt="2020-11-23T16:29:56.079" v="9730" actId="1076"/>
        <pc:sldMkLst>
          <pc:docMk/>
          <pc:sldMk cId="3147110671" sldId="345"/>
        </pc:sldMkLst>
        <pc:spChg chg="add mod">
          <ac:chgData name="Nakazawa, Allison M" userId="434e347d-bc06-4936-8f1a-589032403e0e" providerId="ADAL" clId="{A4860D7F-9626-CE4E-A820-63DA1F4CE5AF}" dt="2020-11-23T07:29:33.966" v="8310"/>
          <ac:spMkLst>
            <pc:docMk/>
            <pc:sldMk cId="3147110671" sldId="345"/>
            <ac:spMk id="9" creationId="{DB024640-8AE3-0844-8DAF-70A8C0602897}"/>
          </ac:spMkLst>
        </pc:spChg>
        <pc:spChg chg="mod">
          <ac:chgData name="Nakazawa, Allison M" userId="434e347d-bc06-4936-8f1a-589032403e0e" providerId="ADAL" clId="{A4860D7F-9626-CE4E-A820-63DA1F4CE5AF}" dt="2020-11-21T20:06:00.787" v="5684" actId="20577"/>
          <ac:spMkLst>
            <pc:docMk/>
            <pc:sldMk cId="3147110671" sldId="345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3T16:29:56.079" v="9730" actId="1076"/>
          <ac:spMkLst>
            <pc:docMk/>
            <pc:sldMk cId="3147110671" sldId="345"/>
            <ac:spMk id="77" creationId="{00000000-0000-0000-0000-000000000000}"/>
          </ac:spMkLst>
        </pc:spChg>
        <pc:picChg chg="mod">
          <ac:chgData name="Nakazawa, Allison M" userId="434e347d-bc06-4936-8f1a-589032403e0e" providerId="ADAL" clId="{A4860D7F-9626-CE4E-A820-63DA1F4CE5AF}" dt="2020-11-23T16:29:52.226" v="9729" actId="1035"/>
          <ac:picMkLst>
            <pc:docMk/>
            <pc:sldMk cId="3147110671" sldId="345"/>
            <ac:picMk id="3" creationId="{1F4A565E-B419-4633-AB32-65AD805E56F9}"/>
          </ac:picMkLst>
        </pc:picChg>
        <pc:picChg chg="add mod">
          <ac:chgData name="Nakazawa, Allison M" userId="434e347d-bc06-4936-8f1a-589032403e0e" providerId="ADAL" clId="{A4860D7F-9626-CE4E-A820-63DA1F4CE5AF}" dt="2020-11-23T16:28:39.258" v="9702" actId="14100"/>
          <ac:picMkLst>
            <pc:docMk/>
            <pc:sldMk cId="3147110671" sldId="345"/>
            <ac:picMk id="4" creationId="{B26BD3BD-16BD-AB42-B5F4-8E340F63D975}"/>
          </ac:picMkLst>
        </pc:picChg>
        <pc:picChg chg="del mod">
          <ac:chgData name="Nakazawa, Allison M" userId="434e347d-bc06-4936-8f1a-589032403e0e" providerId="ADAL" clId="{A4860D7F-9626-CE4E-A820-63DA1F4CE5AF}" dt="2020-11-23T16:27:52.239" v="9688" actId="478"/>
          <ac:picMkLst>
            <pc:docMk/>
            <pc:sldMk cId="3147110671" sldId="345"/>
            <ac:picMk id="5" creationId="{F0484802-D5D8-4356-B2FE-721CD0E3C0AF}"/>
          </ac:picMkLst>
        </pc:picChg>
        <pc:picChg chg="add del mod modCrop">
          <ac:chgData name="Nakazawa, Allison M" userId="434e347d-bc06-4936-8f1a-589032403e0e" providerId="ADAL" clId="{A4860D7F-9626-CE4E-A820-63DA1F4CE5AF}" dt="2020-11-23T16:26:08.746" v="9678" actId="478"/>
          <ac:picMkLst>
            <pc:docMk/>
            <pc:sldMk cId="3147110671" sldId="345"/>
            <ac:picMk id="7" creationId="{B4983D8A-1FBA-3541-BD67-79625CC6F9CF}"/>
          </ac:picMkLst>
        </pc:picChg>
        <pc:picChg chg="add mod modCrop">
          <ac:chgData name="Nakazawa, Allison M" userId="434e347d-bc06-4936-8f1a-589032403e0e" providerId="ADAL" clId="{A4860D7F-9626-CE4E-A820-63DA1F4CE5AF}" dt="2020-11-23T16:28:41.466" v="9705" actId="1035"/>
          <ac:picMkLst>
            <pc:docMk/>
            <pc:sldMk cId="3147110671" sldId="345"/>
            <ac:picMk id="8" creationId="{928290F8-E505-7A43-B519-08108E297228}"/>
          </ac:picMkLst>
        </pc:picChg>
        <pc:picChg chg="add del mod">
          <ac:chgData name="Nakazawa, Allison M" userId="434e347d-bc06-4936-8f1a-589032403e0e" providerId="ADAL" clId="{A4860D7F-9626-CE4E-A820-63DA1F4CE5AF}" dt="2020-11-23T16:29:34.892" v="9718" actId="478"/>
          <ac:picMkLst>
            <pc:docMk/>
            <pc:sldMk cId="3147110671" sldId="345"/>
            <ac:picMk id="10" creationId="{7C1780F6-D5AD-504A-9B41-EA9C83E448E5}"/>
          </ac:picMkLst>
        </pc:picChg>
        <pc:picChg chg="add mod">
          <ac:chgData name="Nakazawa, Allison M" userId="434e347d-bc06-4936-8f1a-589032403e0e" providerId="ADAL" clId="{A4860D7F-9626-CE4E-A820-63DA1F4CE5AF}" dt="2020-11-23T16:29:48.310" v="9725" actId="14100"/>
          <ac:picMkLst>
            <pc:docMk/>
            <pc:sldMk cId="3147110671" sldId="345"/>
            <ac:picMk id="12" creationId="{05312C81-958C-3D40-A62D-98D80097E266}"/>
          </ac:picMkLst>
        </pc:picChg>
      </pc:sldChg>
      <pc:sldChg chg="modSp add mod">
        <pc:chgData name="Nakazawa, Allison M" userId="434e347d-bc06-4936-8f1a-589032403e0e" providerId="ADAL" clId="{A4860D7F-9626-CE4E-A820-63DA1F4CE5AF}" dt="2020-11-23T05:04:50.189" v="8150" actId="20577"/>
        <pc:sldMkLst>
          <pc:docMk/>
          <pc:sldMk cId="2877689579" sldId="346"/>
        </pc:sldMkLst>
        <pc:spChg chg="mod">
          <ac:chgData name="Nakazawa, Allison M" userId="434e347d-bc06-4936-8f1a-589032403e0e" providerId="ADAL" clId="{A4860D7F-9626-CE4E-A820-63DA1F4CE5AF}" dt="2020-11-23T05:04:50.189" v="8150" actId="20577"/>
          <ac:spMkLst>
            <pc:docMk/>
            <pc:sldMk cId="2877689579" sldId="346"/>
            <ac:spMk id="76" creationId="{00000000-0000-0000-0000-000000000000}"/>
          </ac:spMkLst>
        </pc:spChg>
      </pc:sldChg>
      <pc:sldChg chg="addSp modSp add mod">
        <pc:chgData name="Nakazawa, Allison M" userId="434e347d-bc06-4936-8f1a-589032403e0e" providerId="ADAL" clId="{A4860D7F-9626-CE4E-A820-63DA1F4CE5AF}" dt="2020-11-23T07:29:36.800" v="8311"/>
        <pc:sldMkLst>
          <pc:docMk/>
          <pc:sldMk cId="66225064" sldId="347"/>
        </pc:sldMkLst>
        <pc:spChg chg="mod">
          <ac:chgData name="Nakazawa, Allison M" userId="434e347d-bc06-4936-8f1a-589032403e0e" providerId="ADAL" clId="{A4860D7F-9626-CE4E-A820-63DA1F4CE5AF}" dt="2020-11-21T20:11:08.542" v="5766" actId="1036"/>
          <ac:spMkLst>
            <pc:docMk/>
            <pc:sldMk cId="66225064" sldId="347"/>
            <ac:spMk id="3" creationId="{01B5B5C2-FC09-40EA-9002-D04B0A958812}"/>
          </ac:spMkLst>
        </pc:spChg>
        <pc:spChg chg="mod">
          <ac:chgData name="Nakazawa, Allison M" userId="434e347d-bc06-4936-8f1a-589032403e0e" providerId="ADAL" clId="{A4860D7F-9626-CE4E-A820-63DA1F4CE5AF}" dt="2020-11-21T20:11:22.115" v="5774" actId="1036"/>
          <ac:spMkLst>
            <pc:docMk/>
            <pc:sldMk cId="66225064" sldId="347"/>
            <ac:spMk id="8" creationId="{82620488-6924-4605-A07F-A7E1D106DE81}"/>
          </ac:spMkLst>
        </pc:spChg>
        <pc:spChg chg="add mod">
          <ac:chgData name="Nakazawa, Allison M" userId="434e347d-bc06-4936-8f1a-589032403e0e" providerId="ADAL" clId="{A4860D7F-9626-CE4E-A820-63DA1F4CE5AF}" dt="2020-11-23T07:29:36.800" v="8311"/>
          <ac:spMkLst>
            <pc:docMk/>
            <pc:sldMk cId="66225064" sldId="347"/>
            <ac:spMk id="9" creationId="{642AF5B3-2FD6-7245-A7E5-D72237060F33}"/>
          </ac:spMkLst>
        </pc:spChg>
        <pc:spChg chg="mod">
          <ac:chgData name="Nakazawa, Allison M" userId="434e347d-bc06-4936-8f1a-589032403e0e" providerId="ADAL" clId="{A4860D7F-9626-CE4E-A820-63DA1F4CE5AF}" dt="2020-11-21T20:10:28.484" v="5757" actId="20577"/>
          <ac:spMkLst>
            <pc:docMk/>
            <pc:sldMk cId="66225064" sldId="347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1T20:10:39.909" v="5760" actId="1076"/>
          <ac:spMkLst>
            <pc:docMk/>
            <pc:sldMk cId="66225064" sldId="347"/>
            <ac:spMk id="77" creationId="{00000000-0000-0000-0000-000000000000}"/>
          </ac:spMkLst>
        </pc:spChg>
        <pc:picChg chg="mod">
          <ac:chgData name="Nakazawa, Allison M" userId="434e347d-bc06-4936-8f1a-589032403e0e" providerId="ADAL" clId="{A4860D7F-9626-CE4E-A820-63DA1F4CE5AF}" dt="2020-11-21T20:11:17.493" v="5767" actId="14100"/>
          <ac:picMkLst>
            <pc:docMk/>
            <pc:sldMk cId="66225064" sldId="347"/>
            <ac:picMk id="2" creationId="{EF51FF42-8D31-4C21-A79A-71E05F1EACC8}"/>
          </ac:picMkLst>
        </pc:picChg>
      </pc:sldChg>
      <pc:sldChg chg="addSp delSp modSp add mod">
        <pc:chgData name="Nakazawa, Allison M" userId="434e347d-bc06-4936-8f1a-589032403e0e" providerId="ADAL" clId="{A4860D7F-9626-CE4E-A820-63DA1F4CE5AF}" dt="2020-11-23T07:29:39.553" v="8312"/>
        <pc:sldMkLst>
          <pc:docMk/>
          <pc:sldMk cId="3790050132" sldId="348"/>
        </pc:sldMkLst>
        <pc:spChg chg="add del mod">
          <ac:chgData name="Nakazawa, Allison M" userId="434e347d-bc06-4936-8f1a-589032403e0e" providerId="ADAL" clId="{A4860D7F-9626-CE4E-A820-63DA1F4CE5AF}" dt="2020-11-22T00:40:12.926" v="5958" actId="767"/>
          <ac:spMkLst>
            <pc:docMk/>
            <pc:sldMk cId="3790050132" sldId="348"/>
            <ac:spMk id="3" creationId="{AD23F8B4-99F8-BD46-ACC0-84F41EDC2579}"/>
          </ac:spMkLst>
        </pc:spChg>
        <pc:spChg chg="add mod">
          <ac:chgData name="Nakazawa, Allison M" userId="434e347d-bc06-4936-8f1a-589032403e0e" providerId="ADAL" clId="{A4860D7F-9626-CE4E-A820-63DA1F4CE5AF}" dt="2020-11-22T00:42:33.348" v="6021" actId="20577"/>
          <ac:spMkLst>
            <pc:docMk/>
            <pc:sldMk cId="3790050132" sldId="348"/>
            <ac:spMk id="7" creationId="{16216D27-DBBD-6B41-83DF-18F2ABBFF349}"/>
          </ac:spMkLst>
        </pc:spChg>
        <pc:spChg chg="add mod">
          <ac:chgData name="Nakazawa, Allison M" userId="434e347d-bc06-4936-8f1a-589032403e0e" providerId="ADAL" clId="{A4860D7F-9626-CE4E-A820-63DA1F4CE5AF}" dt="2020-11-23T07:29:39.553" v="8312"/>
          <ac:spMkLst>
            <pc:docMk/>
            <pc:sldMk cId="3790050132" sldId="348"/>
            <ac:spMk id="9" creationId="{23E96E53-C554-B74F-A00D-C087A1B3A581}"/>
          </ac:spMkLst>
        </pc:spChg>
        <pc:spChg chg="mod">
          <ac:chgData name="Nakazawa, Allison M" userId="434e347d-bc06-4936-8f1a-589032403e0e" providerId="ADAL" clId="{A4860D7F-9626-CE4E-A820-63DA1F4CE5AF}" dt="2020-11-22T00:36:52.833" v="5847" actId="20577"/>
          <ac:spMkLst>
            <pc:docMk/>
            <pc:sldMk cId="3790050132" sldId="348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2T00:41:46.641" v="6006"/>
          <ac:spMkLst>
            <pc:docMk/>
            <pc:sldMk cId="3790050132" sldId="348"/>
            <ac:spMk id="76" creationId="{00000000-0000-0000-0000-000000000000}"/>
          </ac:spMkLst>
        </pc:spChg>
        <pc:picChg chg="del">
          <ac:chgData name="Nakazawa, Allison M" userId="434e347d-bc06-4936-8f1a-589032403e0e" providerId="ADAL" clId="{A4860D7F-9626-CE4E-A820-63DA1F4CE5AF}" dt="2020-11-22T00:37:39.226" v="5894" actId="478"/>
          <ac:picMkLst>
            <pc:docMk/>
            <pc:sldMk cId="3790050132" sldId="348"/>
            <ac:picMk id="2" creationId="{352BAECB-4167-4B78-8E3B-89790C883FFF}"/>
          </ac:picMkLst>
        </pc:picChg>
        <pc:picChg chg="add mod">
          <ac:chgData name="Nakazawa, Allison M" userId="434e347d-bc06-4936-8f1a-589032403e0e" providerId="ADAL" clId="{A4860D7F-9626-CE4E-A820-63DA1F4CE5AF}" dt="2020-11-22T00:42:00.430" v="6009" actId="1076"/>
          <ac:picMkLst>
            <pc:docMk/>
            <pc:sldMk cId="3790050132" sldId="348"/>
            <ac:picMk id="8" creationId="{67395D4C-7182-4242-BD86-4263E51EC735}"/>
          </ac:picMkLst>
        </pc:picChg>
      </pc:sldChg>
      <pc:sldChg chg="add del">
        <pc:chgData name="Nakazawa, Allison M" userId="434e347d-bc06-4936-8f1a-589032403e0e" providerId="ADAL" clId="{A4860D7F-9626-CE4E-A820-63DA1F4CE5AF}" dt="2020-11-22T00:42:37.743" v="6022" actId="2696"/>
        <pc:sldMkLst>
          <pc:docMk/>
          <pc:sldMk cId="1169468213" sldId="349"/>
        </pc:sldMkLst>
      </pc:sldChg>
      <pc:sldChg chg="addSp delSp modSp add mod">
        <pc:chgData name="Nakazawa, Allison M" userId="434e347d-bc06-4936-8f1a-589032403e0e" providerId="ADAL" clId="{A4860D7F-9626-CE4E-A820-63DA1F4CE5AF}" dt="2020-11-23T07:29:40.801" v="8313"/>
        <pc:sldMkLst>
          <pc:docMk/>
          <pc:sldMk cId="1562061466" sldId="349"/>
        </pc:sldMkLst>
        <pc:spChg chg="del">
          <ac:chgData name="Nakazawa, Allison M" userId="434e347d-bc06-4936-8f1a-589032403e0e" providerId="ADAL" clId="{A4860D7F-9626-CE4E-A820-63DA1F4CE5AF}" dt="2020-11-22T00:43:32.878" v="6059" actId="478"/>
          <ac:spMkLst>
            <pc:docMk/>
            <pc:sldMk cId="1562061466" sldId="349"/>
            <ac:spMk id="4" creationId="{0DE123B8-9B8D-4EA3-BA14-754B2CB7615F}"/>
          </ac:spMkLst>
        </pc:spChg>
        <pc:spChg chg="add mod">
          <ac:chgData name="Nakazawa, Allison M" userId="434e347d-bc06-4936-8f1a-589032403e0e" providerId="ADAL" clId="{A4860D7F-9626-CE4E-A820-63DA1F4CE5AF}" dt="2020-11-23T07:29:40.801" v="8313"/>
          <ac:spMkLst>
            <pc:docMk/>
            <pc:sldMk cId="1562061466" sldId="349"/>
            <ac:spMk id="5" creationId="{91FDA8A2-3296-BE49-B3F3-E726CF8762FE}"/>
          </ac:spMkLst>
        </pc:spChg>
        <pc:spChg chg="del">
          <ac:chgData name="Nakazawa, Allison M" userId="434e347d-bc06-4936-8f1a-589032403e0e" providerId="ADAL" clId="{A4860D7F-9626-CE4E-A820-63DA1F4CE5AF}" dt="2020-11-22T00:43:29.976" v="6056" actId="478"/>
          <ac:spMkLst>
            <pc:docMk/>
            <pc:sldMk cId="1562061466" sldId="349"/>
            <ac:spMk id="6" creationId="{3C8C64FA-C5D3-43A0-94A3-6AF78E6F5635}"/>
          </ac:spMkLst>
        </pc:spChg>
        <pc:spChg chg="del">
          <ac:chgData name="Nakazawa, Allison M" userId="434e347d-bc06-4936-8f1a-589032403e0e" providerId="ADAL" clId="{A4860D7F-9626-CE4E-A820-63DA1F4CE5AF}" dt="2020-11-22T00:43:31.888" v="6058" actId="478"/>
          <ac:spMkLst>
            <pc:docMk/>
            <pc:sldMk cId="1562061466" sldId="349"/>
            <ac:spMk id="7" creationId="{D07315C8-3E43-4A70-AF7B-BC3A71C40F42}"/>
          </ac:spMkLst>
        </pc:spChg>
        <pc:spChg chg="del">
          <ac:chgData name="Nakazawa, Allison M" userId="434e347d-bc06-4936-8f1a-589032403e0e" providerId="ADAL" clId="{A4860D7F-9626-CE4E-A820-63DA1F4CE5AF}" dt="2020-11-22T00:43:35.371" v="6060" actId="478"/>
          <ac:spMkLst>
            <pc:docMk/>
            <pc:sldMk cId="1562061466" sldId="349"/>
            <ac:spMk id="8" creationId="{C78FD1E6-F9AD-4DBC-A9A5-4B6448D36994}"/>
          </ac:spMkLst>
        </pc:spChg>
        <pc:spChg chg="del">
          <ac:chgData name="Nakazawa, Allison M" userId="434e347d-bc06-4936-8f1a-589032403e0e" providerId="ADAL" clId="{A4860D7F-9626-CE4E-A820-63DA1F4CE5AF}" dt="2020-11-22T00:43:30.947" v="6057" actId="478"/>
          <ac:spMkLst>
            <pc:docMk/>
            <pc:sldMk cId="1562061466" sldId="349"/>
            <ac:spMk id="9" creationId="{AF3DC425-867F-4963-B75C-EA9B15C42B0E}"/>
          </ac:spMkLst>
        </pc:spChg>
        <pc:spChg chg="add del mod">
          <ac:chgData name="Nakazawa, Allison M" userId="434e347d-bc06-4936-8f1a-589032403e0e" providerId="ADAL" clId="{A4860D7F-9626-CE4E-A820-63DA1F4CE5AF}" dt="2020-11-22T00:45:32.117" v="6214"/>
          <ac:spMkLst>
            <pc:docMk/>
            <pc:sldMk cId="1562061466" sldId="349"/>
            <ac:spMk id="10" creationId="{FDC27E0F-FF16-3B4A-8BD6-0AA6B013A9FC}"/>
          </ac:spMkLst>
        </pc:spChg>
        <pc:spChg chg="mod">
          <ac:chgData name="Nakazawa, Allison M" userId="434e347d-bc06-4936-8f1a-589032403e0e" providerId="ADAL" clId="{A4860D7F-9626-CE4E-A820-63DA1F4CE5AF}" dt="2020-11-22T00:43:26.292" v="6054" actId="20577"/>
          <ac:spMkLst>
            <pc:docMk/>
            <pc:sldMk cId="1562061466" sldId="349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2T00:50:26.406" v="6505" actId="20577"/>
          <ac:spMkLst>
            <pc:docMk/>
            <pc:sldMk cId="1562061466" sldId="349"/>
            <ac:spMk id="76" creationId="{00000000-0000-0000-0000-000000000000}"/>
          </ac:spMkLst>
        </pc:spChg>
        <pc:picChg chg="del">
          <ac:chgData name="Nakazawa, Allison M" userId="434e347d-bc06-4936-8f1a-589032403e0e" providerId="ADAL" clId="{A4860D7F-9626-CE4E-A820-63DA1F4CE5AF}" dt="2020-11-22T00:43:28.444" v="6055" actId="478"/>
          <ac:picMkLst>
            <pc:docMk/>
            <pc:sldMk cId="1562061466" sldId="349"/>
            <ac:picMk id="2" creationId="{0FA24DD1-CA69-45E1-87B2-EEE912C56BA5}"/>
          </ac:picMkLst>
        </pc:picChg>
        <pc:picChg chg="del">
          <ac:chgData name="Nakazawa, Allison M" userId="434e347d-bc06-4936-8f1a-589032403e0e" providerId="ADAL" clId="{A4860D7F-9626-CE4E-A820-63DA1F4CE5AF}" dt="2020-11-22T00:44:56.260" v="6194" actId="478"/>
          <ac:picMkLst>
            <pc:docMk/>
            <pc:sldMk cId="1562061466" sldId="349"/>
            <ac:picMk id="3" creationId="{2500B38E-4AE3-47E8-B330-7158BFA10682}"/>
          </ac:picMkLst>
        </pc:picChg>
        <pc:picChg chg="del">
          <ac:chgData name="Nakazawa, Allison M" userId="434e347d-bc06-4936-8f1a-589032403e0e" providerId="ADAL" clId="{A4860D7F-9626-CE4E-A820-63DA1F4CE5AF}" dt="2020-11-22T00:44:54.907" v="6193" actId="478"/>
          <ac:picMkLst>
            <pc:docMk/>
            <pc:sldMk cId="1562061466" sldId="349"/>
            <ac:picMk id="5" creationId="{B6E17337-ED22-44B6-ADBF-98C8E7026AC8}"/>
          </ac:picMkLst>
        </pc:picChg>
      </pc:sldChg>
      <pc:sldChg chg="delSp modSp add del mod">
        <pc:chgData name="Nakazawa, Allison M" userId="434e347d-bc06-4936-8f1a-589032403e0e" providerId="ADAL" clId="{A4860D7F-9626-CE4E-A820-63DA1F4CE5AF}" dt="2020-11-22T00:52:08.108" v="6523" actId="2696"/>
        <pc:sldMkLst>
          <pc:docMk/>
          <pc:sldMk cId="1504570215" sldId="350"/>
        </pc:sldMkLst>
        <pc:spChg chg="mod">
          <ac:chgData name="Nakazawa, Allison M" userId="434e347d-bc06-4936-8f1a-589032403e0e" providerId="ADAL" clId="{A4860D7F-9626-CE4E-A820-63DA1F4CE5AF}" dt="2020-11-22T00:51:18.585" v="6510" actId="20577"/>
          <ac:spMkLst>
            <pc:docMk/>
            <pc:sldMk cId="1504570215" sldId="350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2T00:51:28.300" v="6511" actId="20577"/>
          <ac:spMkLst>
            <pc:docMk/>
            <pc:sldMk cId="1504570215" sldId="350"/>
            <ac:spMk id="76" creationId="{00000000-0000-0000-0000-000000000000}"/>
          </ac:spMkLst>
        </pc:spChg>
        <pc:picChg chg="del">
          <ac:chgData name="Nakazawa, Allison M" userId="434e347d-bc06-4936-8f1a-589032403e0e" providerId="ADAL" clId="{A4860D7F-9626-CE4E-A820-63DA1F4CE5AF}" dt="2020-11-22T00:52:02.450" v="6518" actId="21"/>
          <ac:picMkLst>
            <pc:docMk/>
            <pc:sldMk cId="1504570215" sldId="350"/>
            <ac:picMk id="2" creationId="{EFE26804-257C-4D89-BBE3-143C85E50F21}"/>
          </ac:picMkLst>
        </pc:picChg>
      </pc:sldChg>
      <pc:sldChg chg="add del">
        <pc:chgData name="Nakazawa, Allison M" userId="434e347d-bc06-4936-8f1a-589032403e0e" providerId="ADAL" clId="{A4860D7F-9626-CE4E-A820-63DA1F4CE5AF}" dt="2020-11-22T00:47:43.486" v="6344" actId="2696"/>
        <pc:sldMkLst>
          <pc:docMk/>
          <pc:sldMk cId="4178618533" sldId="350"/>
        </pc:sldMkLst>
      </pc:sldChg>
      <pc:sldChg chg="add del">
        <pc:chgData name="Nakazawa, Allison M" userId="434e347d-bc06-4936-8f1a-589032403e0e" providerId="ADAL" clId="{A4860D7F-9626-CE4E-A820-63DA1F4CE5AF}" dt="2020-11-22T00:50:43.959" v="6506" actId="2696"/>
        <pc:sldMkLst>
          <pc:docMk/>
          <pc:sldMk cId="4233239019" sldId="350"/>
        </pc:sldMkLst>
      </pc:sldChg>
      <pc:sldChg chg="modSp add del mod">
        <pc:chgData name="Nakazawa, Allison M" userId="434e347d-bc06-4936-8f1a-589032403e0e" providerId="ADAL" clId="{A4860D7F-9626-CE4E-A820-63DA1F4CE5AF}" dt="2020-11-22T00:52:00.129" v="6517" actId="2696"/>
        <pc:sldMkLst>
          <pc:docMk/>
          <pc:sldMk cId="383288694" sldId="351"/>
        </pc:sldMkLst>
        <pc:spChg chg="mod">
          <ac:chgData name="Nakazawa, Allison M" userId="434e347d-bc06-4936-8f1a-589032403e0e" providerId="ADAL" clId="{A4860D7F-9626-CE4E-A820-63DA1F4CE5AF}" dt="2020-11-22T00:51:50.353" v="6515"/>
          <ac:spMkLst>
            <pc:docMk/>
            <pc:sldMk cId="383288694" sldId="351"/>
            <ac:spMk id="76" creationId="{00000000-0000-0000-0000-000000000000}"/>
          </ac:spMkLst>
        </pc:spChg>
      </pc:sldChg>
      <pc:sldChg chg="addSp modSp add mod">
        <pc:chgData name="Nakazawa, Allison M" userId="434e347d-bc06-4936-8f1a-589032403e0e" providerId="ADAL" clId="{A4860D7F-9626-CE4E-A820-63DA1F4CE5AF}" dt="2020-11-23T07:29:41.987" v="8314"/>
        <pc:sldMkLst>
          <pc:docMk/>
          <pc:sldMk cId="1275026835" sldId="352"/>
        </pc:sldMkLst>
        <pc:spChg chg="add mod">
          <ac:chgData name="Nakazawa, Allison M" userId="434e347d-bc06-4936-8f1a-589032403e0e" providerId="ADAL" clId="{A4860D7F-9626-CE4E-A820-63DA1F4CE5AF}" dt="2020-11-23T07:29:41.987" v="8314"/>
          <ac:spMkLst>
            <pc:docMk/>
            <pc:sldMk cId="1275026835" sldId="352"/>
            <ac:spMk id="8" creationId="{A524A511-AC99-6547-8DEA-E309B2848DD6}"/>
          </ac:spMkLst>
        </pc:spChg>
        <pc:spChg chg="mod">
          <ac:chgData name="Nakazawa, Allison M" userId="434e347d-bc06-4936-8f1a-589032403e0e" providerId="ADAL" clId="{A4860D7F-9626-CE4E-A820-63DA1F4CE5AF}" dt="2020-11-22T00:52:06.275" v="6522" actId="20577"/>
          <ac:spMkLst>
            <pc:docMk/>
            <pc:sldMk cId="1275026835" sldId="352"/>
            <ac:spMk id="75" creationId="{00000000-0000-0000-0000-000000000000}"/>
          </ac:spMkLst>
        </pc:spChg>
        <pc:grpChg chg="add mod">
          <ac:chgData name="Nakazawa, Allison M" userId="434e347d-bc06-4936-8f1a-589032403e0e" providerId="ADAL" clId="{A4860D7F-9626-CE4E-A820-63DA1F4CE5AF}" dt="2020-11-22T00:56:41.560" v="6594" actId="167"/>
          <ac:grpSpMkLst>
            <pc:docMk/>
            <pc:sldMk cId="1275026835" sldId="352"/>
            <ac:grpSpMk id="2" creationId="{86599B9D-DA6B-FF4D-987D-A0C6CD23536D}"/>
          </ac:grpSpMkLst>
        </pc:grpChg>
        <pc:graphicFrameChg chg="mod modGraphic">
          <ac:chgData name="Nakazawa, Allison M" userId="434e347d-bc06-4936-8f1a-589032403e0e" providerId="ADAL" clId="{A4860D7F-9626-CE4E-A820-63DA1F4CE5AF}" dt="2020-11-22T00:56:49.782" v="6595" actId="14734"/>
          <ac:graphicFrameMkLst>
            <pc:docMk/>
            <pc:sldMk cId="1275026835" sldId="352"/>
            <ac:graphicFrameMk id="4" creationId="{7AA39B85-083D-4103-A5FB-C719933C2D2A}"/>
          </ac:graphicFrameMkLst>
        </pc:graphicFrameChg>
        <pc:picChg chg="add mod modCrop">
          <ac:chgData name="Nakazawa, Allison M" userId="434e347d-bc06-4936-8f1a-589032403e0e" providerId="ADAL" clId="{A4860D7F-9626-CE4E-A820-63DA1F4CE5AF}" dt="2020-11-22T00:54:31.768" v="6568" actId="1076"/>
          <ac:picMkLst>
            <pc:docMk/>
            <pc:sldMk cId="1275026835" sldId="352"/>
            <ac:picMk id="5" creationId="{B15880AB-068D-194D-BEF1-CA0A223A43BA}"/>
          </ac:picMkLst>
        </pc:picChg>
        <pc:picChg chg="add mod modCrop">
          <ac:chgData name="Nakazawa, Allison M" userId="434e347d-bc06-4936-8f1a-589032403e0e" providerId="ADAL" clId="{A4860D7F-9626-CE4E-A820-63DA1F4CE5AF}" dt="2020-11-22T00:56:36.201" v="6593" actId="167"/>
          <ac:picMkLst>
            <pc:docMk/>
            <pc:sldMk cId="1275026835" sldId="352"/>
            <ac:picMk id="6" creationId="{C3F56B62-63D5-0E45-A67E-4DB8252B8D0C}"/>
          </ac:picMkLst>
        </pc:picChg>
      </pc:sldChg>
      <pc:sldChg chg="addSp delSp modSp add mod">
        <pc:chgData name="Nakazawa, Allison M" userId="434e347d-bc06-4936-8f1a-589032403e0e" providerId="ADAL" clId="{A4860D7F-9626-CE4E-A820-63DA1F4CE5AF}" dt="2020-11-22T01:05:47.517" v="6959" actId="21"/>
        <pc:sldMkLst>
          <pc:docMk/>
          <pc:sldMk cId="3068951176" sldId="353"/>
        </pc:sldMkLst>
        <pc:spChg chg="mod">
          <ac:chgData name="Nakazawa, Allison M" userId="434e347d-bc06-4936-8f1a-589032403e0e" providerId="ADAL" clId="{A4860D7F-9626-CE4E-A820-63DA1F4CE5AF}" dt="2020-11-22T01:02:34.132" v="6955" actId="255"/>
          <ac:spMkLst>
            <pc:docMk/>
            <pc:sldMk cId="3068951176" sldId="353"/>
            <ac:spMk id="76" creationId="{00000000-0000-0000-0000-000000000000}"/>
          </ac:spMkLst>
        </pc:spChg>
        <pc:picChg chg="add del mod">
          <ac:chgData name="Nakazawa, Allison M" userId="434e347d-bc06-4936-8f1a-589032403e0e" providerId="ADAL" clId="{A4860D7F-9626-CE4E-A820-63DA1F4CE5AF}" dt="2020-11-22T01:05:47.517" v="6959" actId="21"/>
          <ac:picMkLst>
            <pc:docMk/>
            <pc:sldMk cId="3068951176" sldId="353"/>
            <ac:picMk id="3" creationId="{9DE55047-804A-3241-B93D-6DAAFF3986D6}"/>
          </ac:picMkLst>
        </pc:picChg>
      </pc:sldChg>
      <pc:sldChg chg="add del">
        <pc:chgData name="Nakazawa, Allison M" userId="434e347d-bc06-4936-8f1a-589032403e0e" providerId="ADAL" clId="{A4860D7F-9626-CE4E-A820-63DA1F4CE5AF}" dt="2020-11-22T01:05:55.162" v="6960" actId="2696"/>
        <pc:sldMkLst>
          <pc:docMk/>
          <pc:sldMk cId="1212236705" sldId="354"/>
        </pc:sldMkLst>
      </pc:sldChg>
      <pc:sldChg chg="addSp delSp modSp add mod">
        <pc:chgData name="Nakazawa, Allison M" userId="434e347d-bc06-4936-8f1a-589032403e0e" providerId="ADAL" clId="{A4860D7F-9626-CE4E-A820-63DA1F4CE5AF}" dt="2020-11-23T07:29:45.269" v="8315"/>
        <pc:sldMkLst>
          <pc:docMk/>
          <pc:sldMk cId="3287141567" sldId="354"/>
        </pc:sldMkLst>
        <pc:spChg chg="add del mod">
          <ac:chgData name="Nakazawa, Allison M" userId="434e347d-bc06-4936-8f1a-589032403e0e" providerId="ADAL" clId="{A4860D7F-9626-CE4E-A820-63DA1F4CE5AF}" dt="2020-11-22T01:06:19.110" v="6977" actId="478"/>
          <ac:spMkLst>
            <pc:docMk/>
            <pc:sldMk cId="3287141567" sldId="354"/>
            <ac:spMk id="3" creationId="{59028ADC-6DAE-C341-8CC5-574D86B1A6B4}"/>
          </ac:spMkLst>
        </pc:spChg>
        <pc:spChg chg="add mod">
          <ac:chgData name="Nakazawa, Allison M" userId="434e347d-bc06-4936-8f1a-589032403e0e" providerId="ADAL" clId="{A4860D7F-9626-CE4E-A820-63DA1F4CE5AF}" dt="2020-11-23T07:29:45.269" v="8315"/>
          <ac:spMkLst>
            <pc:docMk/>
            <pc:sldMk cId="3287141567" sldId="354"/>
            <ac:spMk id="9" creationId="{38D5B690-4847-4A41-BD9A-C77E3225FE5F}"/>
          </ac:spMkLst>
        </pc:spChg>
        <pc:spChg chg="mod">
          <ac:chgData name="Nakazawa, Allison M" userId="434e347d-bc06-4936-8f1a-589032403e0e" providerId="ADAL" clId="{A4860D7F-9626-CE4E-A820-63DA1F4CE5AF}" dt="2020-11-22T01:06:13.995" v="6975" actId="404"/>
          <ac:spMkLst>
            <pc:docMk/>
            <pc:sldMk cId="3287141567" sldId="354"/>
            <ac:spMk id="75" creationId="{00000000-0000-0000-0000-000000000000}"/>
          </ac:spMkLst>
        </pc:spChg>
        <pc:spChg chg="del">
          <ac:chgData name="Nakazawa, Allison M" userId="434e347d-bc06-4936-8f1a-589032403e0e" providerId="ADAL" clId="{A4860D7F-9626-CE4E-A820-63DA1F4CE5AF}" dt="2020-11-22T01:06:16.528" v="6976" actId="478"/>
          <ac:spMkLst>
            <pc:docMk/>
            <pc:sldMk cId="3287141567" sldId="354"/>
            <ac:spMk id="76" creationId="{00000000-0000-0000-0000-000000000000}"/>
          </ac:spMkLst>
        </pc:spChg>
        <pc:picChg chg="add mod">
          <ac:chgData name="Nakazawa, Allison M" userId="434e347d-bc06-4936-8f1a-589032403e0e" providerId="ADAL" clId="{A4860D7F-9626-CE4E-A820-63DA1F4CE5AF}" dt="2020-11-22T01:10:34.367" v="7003" actId="1076"/>
          <ac:picMkLst>
            <pc:docMk/>
            <pc:sldMk cId="3287141567" sldId="354"/>
            <ac:picMk id="5" creationId="{0B2784EC-3442-384E-86D2-3D0CDAE7BFEE}"/>
          </ac:picMkLst>
        </pc:picChg>
        <pc:picChg chg="add mod">
          <ac:chgData name="Nakazawa, Allison M" userId="434e347d-bc06-4936-8f1a-589032403e0e" providerId="ADAL" clId="{A4860D7F-9626-CE4E-A820-63DA1F4CE5AF}" dt="2020-11-22T01:10:32.805" v="7002" actId="1076"/>
          <ac:picMkLst>
            <pc:docMk/>
            <pc:sldMk cId="3287141567" sldId="354"/>
            <ac:picMk id="7" creationId="{DC5EF5B3-925B-5948-821B-C34A6BF26404}"/>
          </ac:picMkLst>
        </pc:picChg>
        <pc:picChg chg="add mod">
          <ac:chgData name="Nakazawa, Allison M" userId="434e347d-bc06-4936-8f1a-589032403e0e" providerId="ADAL" clId="{A4860D7F-9626-CE4E-A820-63DA1F4CE5AF}" dt="2020-11-22T01:09:56.593" v="6990" actId="1076"/>
          <ac:picMkLst>
            <pc:docMk/>
            <pc:sldMk cId="3287141567" sldId="354"/>
            <ac:picMk id="8" creationId="{DE7F1A64-4E75-F24F-8C92-7FD778993280}"/>
          </ac:picMkLst>
        </pc:picChg>
      </pc:sldChg>
      <pc:sldChg chg="addSp delSp modSp add mod">
        <pc:chgData name="Nakazawa, Allison M" userId="434e347d-bc06-4936-8f1a-589032403e0e" providerId="ADAL" clId="{A4860D7F-9626-CE4E-A820-63DA1F4CE5AF}" dt="2020-11-23T07:29:47.719" v="8316"/>
        <pc:sldMkLst>
          <pc:docMk/>
          <pc:sldMk cId="1335511463" sldId="355"/>
        </pc:sldMkLst>
        <pc:spChg chg="add mod">
          <ac:chgData name="Nakazawa, Allison M" userId="434e347d-bc06-4936-8f1a-589032403e0e" providerId="ADAL" clId="{A4860D7F-9626-CE4E-A820-63DA1F4CE5AF}" dt="2020-11-23T07:29:47.719" v="8316"/>
          <ac:spMkLst>
            <pc:docMk/>
            <pc:sldMk cId="1335511463" sldId="355"/>
            <ac:spMk id="6" creationId="{AEA72A7E-6E59-7F40-B6F8-5780B61F6E24}"/>
          </ac:spMkLst>
        </pc:spChg>
        <pc:spChg chg="mod">
          <ac:chgData name="Nakazawa, Allison M" userId="434e347d-bc06-4936-8f1a-589032403e0e" providerId="ADAL" clId="{A4860D7F-9626-CE4E-A820-63DA1F4CE5AF}" dt="2020-11-22T01:12:15.307" v="7018" actId="20577"/>
          <ac:spMkLst>
            <pc:docMk/>
            <pc:sldMk cId="1335511463" sldId="355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2T01:18:51.505" v="7432" actId="1076"/>
          <ac:spMkLst>
            <pc:docMk/>
            <pc:sldMk cId="1335511463" sldId="355"/>
            <ac:spMk id="76" creationId="{00000000-0000-0000-0000-000000000000}"/>
          </ac:spMkLst>
        </pc:spChg>
        <pc:picChg chg="mod">
          <ac:chgData name="Nakazawa, Allison M" userId="434e347d-bc06-4936-8f1a-589032403e0e" providerId="ADAL" clId="{A4860D7F-9626-CE4E-A820-63DA1F4CE5AF}" dt="2020-11-22T01:19:05.415" v="7435" actId="1036"/>
          <ac:picMkLst>
            <pc:docMk/>
            <pc:sldMk cId="1335511463" sldId="355"/>
            <ac:picMk id="4" creationId="{55557C21-260F-458C-9A34-6E8128603449}"/>
          </ac:picMkLst>
        </pc:picChg>
        <pc:picChg chg="add del mod">
          <ac:chgData name="Nakazawa, Allison M" userId="434e347d-bc06-4936-8f1a-589032403e0e" providerId="ADAL" clId="{A4860D7F-9626-CE4E-A820-63DA1F4CE5AF}" dt="2020-11-22T01:14:45.576" v="7129" actId="478"/>
          <ac:picMkLst>
            <pc:docMk/>
            <pc:sldMk cId="1335511463" sldId="355"/>
            <ac:picMk id="6" creationId="{24F2B8F0-3CF9-D344-AA76-645082B376BA}"/>
          </ac:picMkLst>
        </pc:picChg>
      </pc:sldChg>
      <pc:sldChg chg="add del">
        <pc:chgData name="Nakazawa, Allison M" userId="434e347d-bc06-4936-8f1a-589032403e0e" providerId="ADAL" clId="{A4860D7F-9626-CE4E-A820-63DA1F4CE5AF}" dt="2020-11-22T01:05:56.260" v="6961" actId="2696"/>
        <pc:sldMkLst>
          <pc:docMk/>
          <pc:sldMk cId="2129830333" sldId="355"/>
        </pc:sldMkLst>
      </pc:sldChg>
      <pc:sldChg chg="add del">
        <pc:chgData name="Nakazawa, Allison M" userId="434e347d-bc06-4936-8f1a-589032403e0e" providerId="ADAL" clId="{A4860D7F-9626-CE4E-A820-63DA1F4CE5AF}" dt="2020-11-22T01:16:36.949" v="7289" actId="2696"/>
        <pc:sldMkLst>
          <pc:docMk/>
          <pc:sldMk cId="1545320132" sldId="356"/>
        </pc:sldMkLst>
      </pc:sldChg>
      <pc:sldChg chg="addSp modSp add mod">
        <pc:chgData name="Nakazawa, Allison M" userId="434e347d-bc06-4936-8f1a-589032403e0e" providerId="ADAL" clId="{A4860D7F-9626-CE4E-A820-63DA1F4CE5AF}" dt="2020-11-23T07:29:50.393" v="8318"/>
        <pc:sldMkLst>
          <pc:docMk/>
          <pc:sldMk cId="1955348798" sldId="356"/>
        </pc:sldMkLst>
        <pc:spChg chg="add mod">
          <ac:chgData name="Nakazawa, Allison M" userId="434e347d-bc06-4936-8f1a-589032403e0e" providerId="ADAL" clId="{A4860D7F-9626-CE4E-A820-63DA1F4CE5AF}" dt="2020-11-23T07:29:50.393" v="8318"/>
          <ac:spMkLst>
            <pc:docMk/>
            <pc:sldMk cId="1955348798" sldId="356"/>
            <ac:spMk id="6" creationId="{1B21E6B1-653F-C947-BEA3-FE70C7F4C2D2}"/>
          </ac:spMkLst>
        </pc:spChg>
        <pc:spChg chg="mod">
          <ac:chgData name="Nakazawa, Allison M" userId="434e347d-bc06-4936-8f1a-589032403e0e" providerId="ADAL" clId="{A4860D7F-9626-CE4E-A820-63DA1F4CE5AF}" dt="2020-11-22T01:33:38.752" v="7827" actId="1076"/>
          <ac:spMkLst>
            <pc:docMk/>
            <pc:sldMk cId="1955348798" sldId="356"/>
            <ac:spMk id="113" creationId="{00000000-0000-0000-0000-000000000000}"/>
          </ac:spMkLst>
        </pc:spChg>
        <pc:graphicFrameChg chg="add mod modGraphic">
          <ac:chgData name="Nakazawa, Allison M" userId="434e347d-bc06-4936-8f1a-589032403e0e" providerId="ADAL" clId="{A4860D7F-9626-CE4E-A820-63DA1F4CE5AF}" dt="2020-11-22T01:33:52.097" v="7830" actId="1076"/>
          <ac:graphicFrameMkLst>
            <pc:docMk/>
            <pc:sldMk cId="1955348798" sldId="356"/>
            <ac:graphicFrameMk id="5" creationId="{EB9436E0-5D18-734E-9DEB-7325EE3164F8}"/>
          </ac:graphicFrameMkLst>
        </pc:graphicFrameChg>
      </pc:sldChg>
      <pc:sldChg chg="add del">
        <pc:chgData name="Nakazawa, Allison M" userId="434e347d-bc06-4936-8f1a-589032403e0e" providerId="ADAL" clId="{A4860D7F-9626-CE4E-A820-63DA1F4CE5AF}" dt="2020-11-22T01:05:57.443" v="6962" actId="2696"/>
        <pc:sldMkLst>
          <pc:docMk/>
          <pc:sldMk cId="3593541782" sldId="356"/>
        </pc:sldMkLst>
      </pc:sldChg>
      <pc:sldChg chg="addSp delSp modSp add mod">
        <pc:chgData name="Nakazawa, Allison M" userId="434e347d-bc06-4936-8f1a-589032403e0e" providerId="ADAL" clId="{A4860D7F-9626-CE4E-A820-63DA1F4CE5AF}" dt="2020-11-23T07:29:54.534" v="8320"/>
        <pc:sldMkLst>
          <pc:docMk/>
          <pc:sldMk cId="1041138633" sldId="357"/>
        </pc:sldMkLst>
        <pc:spChg chg="add del mod">
          <ac:chgData name="Nakazawa, Allison M" userId="434e347d-bc06-4936-8f1a-589032403e0e" providerId="ADAL" clId="{A4860D7F-9626-CE4E-A820-63DA1F4CE5AF}" dt="2020-11-23T07:29:54.155" v="8319" actId="478"/>
          <ac:spMkLst>
            <pc:docMk/>
            <pc:sldMk cId="1041138633" sldId="357"/>
            <ac:spMk id="2" creationId="{884E015C-208E-E64E-88F9-8EDEA2E75E8E}"/>
          </ac:spMkLst>
        </pc:spChg>
        <pc:spChg chg="add mod">
          <ac:chgData name="Nakazawa, Allison M" userId="434e347d-bc06-4936-8f1a-589032403e0e" providerId="ADAL" clId="{A4860D7F-9626-CE4E-A820-63DA1F4CE5AF}" dt="2020-11-23T07:29:54.534" v="8320"/>
          <ac:spMkLst>
            <pc:docMk/>
            <pc:sldMk cId="1041138633" sldId="357"/>
            <ac:spMk id="7" creationId="{BE3C7DF7-E051-3C46-86CF-6A880EDF435A}"/>
          </ac:spMkLst>
        </pc:spChg>
        <pc:spChg chg="mod">
          <ac:chgData name="Nakazawa, Allison M" userId="434e347d-bc06-4936-8f1a-589032403e0e" providerId="ADAL" clId="{A4860D7F-9626-CE4E-A820-63DA1F4CE5AF}" dt="2020-11-22T01:41:21.993" v="8124" actId="20577"/>
          <ac:spMkLst>
            <pc:docMk/>
            <pc:sldMk cId="1041138633" sldId="357"/>
            <ac:spMk id="173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2T01:40:53.134" v="8122" actId="2711"/>
          <ac:spMkLst>
            <pc:docMk/>
            <pc:sldMk cId="1041138633" sldId="357"/>
            <ac:spMk id="174" creationId="{00000000-0000-0000-0000-000000000000}"/>
          </ac:spMkLst>
        </pc:spChg>
        <pc:picChg chg="add mod">
          <ac:chgData name="Nakazawa, Allison M" userId="434e347d-bc06-4936-8f1a-589032403e0e" providerId="ADAL" clId="{A4860D7F-9626-CE4E-A820-63DA1F4CE5AF}" dt="2020-11-22T01:41:15.976" v="8123" actId="1076"/>
          <ac:picMkLst>
            <pc:docMk/>
            <pc:sldMk cId="1041138633" sldId="357"/>
            <ac:picMk id="5" creationId="{F2B71FCB-9B21-BD43-B21A-03ACCF21A2F3}"/>
          </ac:picMkLst>
        </pc:picChg>
      </pc:sldChg>
      <pc:sldChg chg="add del">
        <pc:chgData name="Nakazawa, Allison M" userId="434e347d-bc06-4936-8f1a-589032403e0e" providerId="ADAL" clId="{A4860D7F-9626-CE4E-A820-63DA1F4CE5AF}" dt="2020-11-22T01:31:47.560" v="7777" actId="2696"/>
        <pc:sldMkLst>
          <pc:docMk/>
          <pc:sldMk cId="4036752345" sldId="357"/>
        </pc:sldMkLst>
      </pc:sldChg>
      <pc:sldChg chg="addSp modSp mod">
        <pc:chgData name="Nakazawa, Allison M" userId="434e347d-bc06-4936-8f1a-589032403e0e" providerId="ADAL" clId="{A4860D7F-9626-CE4E-A820-63DA1F4CE5AF}" dt="2020-11-23T07:27:50.435" v="8263" actId="1076"/>
        <pc:sldMkLst>
          <pc:docMk/>
          <pc:sldMk cId="364796620" sldId="358"/>
        </pc:sldMkLst>
        <pc:spChg chg="add mod">
          <ac:chgData name="Nakazawa, Allison M" userId="434e347d-bc06-4936-8f1a-589032403e0e" providerId="ADAL" clId="{A4860D7F-9626-CE4E-A820-63DA1F4CE5AF}" dt="2020-11-23T07:27:50.435" v="8263" actId="1076"/>
          <ac:spMkLst>
            <pc:docMk/>
            <pc:sldMk cId="364796620" sldId="358"/>
            <ac:spMk id="5" creationId="{DB2ACF28-C967-DA45-B84E-BC8F0B079224}"/>
          </ac:spMkLst>
        </pc:spChg>
        <pc:spChg chg="mod">
          <ac:chgData name="Nakazawa, Allison M" userId="434e347d-bc06-4936-8f1a-589032403e0e" providerId="ADAL" clId="{A4860D7F-9626-CE4E-A820-63DA1F4CE5AF}" dt="2020-11-23T07:27:48.105" v="8261" actId="1076"/>
          <ac:spMkLst>
            <pc:docMk/>
            <pc:sldMk cId="364796620" sldId="358"/>
            <ac:spMk id="76" creationId="{00000000-0000-0000-0000-000000000000}"/>
          </ac:spMkLst>
        </pc:spChg>
      </pc:sldChg>
      <pc:sldChg chg="add del">
        <pc:chgData name="Nakazawa, Allison M" userId="434e347d-bc06-4936-8f1a-589032403e0e" providerId="ADAL" clId="{A4860D7F-9626-CE4E-A820-63DA1F4CE5AF}" dt="2020-11-22T01:32:26.484" v="7806" actId="2696"/>
        <pc:sldMkLst>
          <pc:docMk/>
          <pc:sldMk cId="1762645972" sldId="358"/>
        </pc:sldMkLst>
      </pc:sldChg>
      <pc:sldChg chg="addSp delSp modSp add del mod">
        <pc:chgData name="Nakazawa, Allison M" userId="434e347d-bc06-4936-8f1a-589032403e0e" providerId="ADAL" clId="{A4860D7F-9626-CE4E-A820-63DA1F4CE5AF}" dt="2020-11-23T03:12:19.995" v="8140" actId="2696"/>
        <pc:sldMkLst>
          <pc:docMk/>
          <pc:sldMk cId="2007344852" sldId="358"/>
        </pc:sldMkLst>
        <pc:spChg chg="add del mod">
          <ac:chgData name="Nakazawa, Allison M" userId="434e347d-bc06-4936-8f1a-589032403e0e" providerId="ADAL" clId="{A4860D7F-9626-CE4E-A820-63DA1F4CE5AF}" dt="2020-11-23T03:12:11.111" v="8130" actId="478"/>
          <ac:spMkLst>
            <pc:docMk/>
            <pc:sldMk cId="2007344852" sldId="358"/>
            <ac:spMk id="3" creationId="{048675AD-DDEA-DD49-9C39-771EBBF3634E}"/>
          </ac:spMkLst>
        </pc:spChg>
        <pc:spChg chg="mod">
          <ac:chgData name="Nakazawa, Allison M" userId="434e347d-bc06-4936-8f1a-589032403e0e" providerId="ADAL" clId="{A4860D7F-9626-CE4E-A820-63DA1F4CE5AF}" dt="2020-11-23T03:12:14.884" v="8139" actId="20577"/>
          <ac:spMkLst>
            <pc:docMk/>
            <pc:sldMk cId="2007344852" sldId="358"/>
            <ac:spMk id="75" creationId="{00000000-0000-0000-0000-000000000000}"/>
          </ac:spMkLst>
        </pc:spChg>
        <pc:spChg chg="del">
          <ac:chgData name="Nakazawa, Allison M" userId="434e347d-bc06-4936-8f1a-589032403e0e" providerId="ADAL" clId="{A4860D7F-9626-CE4E-A820-63DA1F4CE5AF}" dt="2020-11-23T03:12:09.098" v="8129" actId="478"/>
          <ac:spMkLst>
            <pc:docMk/>
            <pc:sldMk cId="2007344852" sldId="358"/>
            <ac:spMk id="76" creationId="{00000000-0000-0000-0000-000000000000}"/>
          </ac:spMkLst>
        </pc:spChg>
      </pc:sldChg>
      <pc:sldChg chg="modSp add del mod">
        <pc:chgData name="Nakazawa, Allison M" userId="434e347d-bc06-4936-8f1a-589032403e0e" providerId="ADAL" clId="{A4860D7F-9626-CE4E-A820-63DA1F4CE5AF}" dt="2020-11-22T01:40:41.503" v="8120" actId="2696"/>
        <pc:sldMkLst>
          <pc:docMk/>
          <pc:sldMk cId="2461456483" sldId="358"/>
        </pc:sldMkLst>
        <pc:spChg chg="mod">
          <ac:chgData name="Nakazawa, Allison M" userId="434e347d-bc06-4936-8f1a-589032403e0e" providerId="ADAL" clId="{A4860D7F-9626-CE4E-A820-63DA1F4CE5AF}" dt="2020-11-22T01:34:32.991" v="7834" actId="20577"/>
          <ac:spMkLst>
            <pc:docMk/>
            <pc:sldMk cId="2461456483" sldId="358"/>
            <ac:spMk id="183" creationId="{00000000-0000-0000-0000-000000000000}"/>
          </ac:spMkLst>
        </pc:spChg>
      </pc:sldChg>
      <pc:sldChg chg="new del">
        <pc:chgData name="Nakazawa, Allison M" userId="434e347d-bc06-4936-8f1a-589032403e0e" providerId="ADAL" clId="{A4860D7F-9626-CE4E-A820-63DA1F4CE5AF}" dt="2020-11-23T03:12:02.977" v="8127" actId="680"/>
        <pc:sldMkLst>
          <pc:docMk/>
          <pc:sldMk cId="3019363666" sldId="358"/>
        </pc:sldMkLst>
      </pc:sldChg>
      <pc:sldChg chg="add del">
        <pc:chgData name="Nakazawa, Allison M" userId="434e347d-bc06-4936-8f1a-589032403e0e" providerId="ADAL" clId="{A4860D7F-9626-CE4E-A820-63DA1F4CE5AF}" dt="2020-11-22T01:32:49.877" v="7813" actId="2696"/>
        <pc:sldMkLst>
          <pc:docMk/>
          <pc:sldMk cId="2366916743" sldId="359"/>
        </pc:sldMkLst>
      </pc:sldChg>
      <pc:sldChg chg="mod modShow">
        <pc:chgData name="Nakazawa, Allison M" userId="434e347d-bc06-4936-8f1a-589032403e0e" providerId="ADAL" clId="{A4860D7F-9626-CE4E-A820-63DA1F4CE5AF}" dt="2020-11-23T15:28:02.870" v="9675" actId="729"/>
        <pc:sldMkLst>
          <pc:docMk/>
          <pc:sldMk cId="4001137061" sldId="359"/>
        </pc:sldMkLst>
      </pc:sldChg>
      <pc:sldChg chg="mod modShow">
        <pc:chgData name="Nakazawa, Allison M" userId="434e347d-bc06-4936-8f1a-589032403e0e" providerId="ADAL" clId="{A4860D7F-9626-CE4E-A820-63DA1F4CE5AF}" dt="2020-11-23T15:28:04.763" v="9676" actId="729"/>
        <pc:sldMkLst>
          <pc:docMk/>
          <pc:sldMk cId="1353355658" sldId="360"/>
        </pc:sldMkLst>
      </pc:sldChg>
      <pc:sldChg chg="add del">
        <pc:chgData name="Nakazawa, Allison M" userId="434e347d-bc06-4936-8f1a-589032403e0e" providerId="ADAL" clId="{A4860D7F-9626-CE4E-A820-63DA1F4CE5AF}" dt="2020-11-22T01:29:47.881" v="7723"/>
        <pc:sldMkLst>
          <pc:docMk/>
          <pc:sldMk cId="1999329036" sldId="360"/>
        </pc:sldMkLst>
      </pc:sldChg>
      <pc:sldChg chg="add del">
        <pc:chgData name="Nakazawa, Allison M" userId="434e347d-bc06-4936-8f1a-589032403e0e" providerId="ADAL" clId="{A4860D7F-9626-CE4E-A820-63DA1F4CE5AF}" dt="2020-11-23T07:27:55.233" v="8265"/>
        <pc:sldMkLst>
          <pc:docMk/>
          <pc:sldMk cId="1598617339" sldId="361"/>
        </pc:sldMkLst>
      </pc:sldChg>
      <pc:sldChg chg="delSp modSp add mod">
        <pc:chgData name="Nakazawa, Allison M" userId="434e347d-bc06-4936-8f1a-589032403e0e" providerId="ADAL" clId="{A4860D7F-9626-CE4E-A820-63DA1F4CE5AF}" dt="2020-11-23T13:46:21.645" v="9114" actId="20577"/>
        <pc:sldMkLst>
          <pc:docMk/>
          <pc:sldMk cId="4016732124" sldId="361"/>
        </pc:sldMkLst>
        <pc:spChg chg="mod">
          <ac:chgData name="Nakazawa, Allison M" userId="434e347d-bc06-4936-8f1a-589032403e0e" providerId="ADAL" clId="{A4860D7F-9626-CE4E-A820-63DA1F4CE5AF}" dt="2020-11-23T07:30:39.877" v="8328" actId="20577"/>
          <ac:spMkLst>
            <pc:docMk/>
            <pc:sldMk cId="4016732124" sldId="361"/>
            <ac:spMk id="173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3T13:46:21.645" v="9114" actId="20577"/>
          <ac:spMkLst>
            <pc:docMk/>
            <pc:sldMk cId="4016732124" sldId="361"/>
            <ac:spMk id="174" creationId="{00000000-0000-0000-0000-000000000000}"/>
          </ac:spMkLst>
        </pc:spChg>
        <pc:picChg chg="del">
          <ac:chgData name="Nakazawa, Allison M" userId="434e347d-bc06-4936-8f1a-589032403e0e" providerId="ADAL" clId="{A4860D7F-9626-CE4E-A820-63DA1F4CE5AF}" dt="2020-11-23T07:31:06.981" v="8330" actId="478"/>
          <ac:picMkLst>
            <pc:docMk/>
            <pc:sldMk cId="4016732124" sldId="361"/>
            <ac:picMk id="5" creationId="{F2B71FCB-9B21-BD43-B21A-03ACCF21A2F3}"/>
          </ac:picMkLst>
        </pc:picChg>
      </pc:sldChg>
      <pc:sldChg chg="addSp delSp modSp add mod delCm">
        <pc:chgData name="Nakazawa, Allison M" userId="434e347d-bc06-4936-8f1a-589032403e0e" providerId="ADAL" clId="{A4860D7F-9626-CE4E-A820-63DA1F4CE5AF}" dt="2020-11-23T07:54:06.642" v="9094" actId="21"/>
        <pc:sldMkLst>
          <pc:docMk/>
          <pc:sldMk cId="1287984736" sldId="362"/>
        </pc:sldMkLst>
        <pc:spChg chg="add del mod">
          <ac:chgData name="Nakazawa, Allison M" userId="434e347d-bc06-4936-8f1a-589032403e0e" providerId="ADAL" clId="{A4860D7F-9626-CE4E-A820-63DA1F4CE5AF}" dt="2020-11-23T07:45:34.723" v="8934"/>
          <ac:spMkLst>
            <pc:docMk/>
            <pc:sldMk cId="1287984736" sldId="362"/>
            <ac:spMk id="2" creationId="{ABB7364B-DDBE-5F4A-8137-B01F06C389EB}"/>
          </ac:spMkLst>
        </pc:spChg>
        <pc:spChg chg="add del mod">
          <ac:chgData name="Nakazawa, Allison M" userId="434e347d-bc06-4936-8f1a-589032403e0e" providerId="ADAL" clId="{A4860D7F-9626-CE4E-A820-63DA1F4CE5AF}" dt="2020-11-23T07:54:06.642" v="9094" actId="21"/>
          <ac:spMkLst>
            <pc:docMk/>
            <pc:sldMk cId="1287984736" sldId="362"/>
            <ac:spMk id="5" creationId="{53A81F3A-A252-8C4F-9BF0-96272564E8B4}"/>
          </ac:spMkLst>
        </pc:spChg>
        <pc:spChg chg="mod">
          <ac:chgData name="Nakazawa, Allison M" userId="434e347d-bc06-4936-8f1a-589032403e0e" providerId="ADAL" clId="{A4860D7F-9626-CE4E-A820-63DA1F4CE5AF}" dt="2020-11-23T07:45:02.739" v="8929" actId="20577"/>
          <ac:spMkLst>
            <pc:docMk/>
            <pc:sldMk cId="1287984736" sldId="362"/>
            <ac:spMk id="75" creationId="{00000000-0000-0000-0000-000000000000}"/>
          </ac:spMkLst>
        </pc:spChg>
        <pc:spChg chg="mod">
          <ac:chgData name="Nakazawa, Allison M" userId="434e347d-bc06-4936-8f1a-589032403e0e" providerId="ADAL" clId="{A4860D7F-9626-CE4E-A820-63DA1F4CE5AF}" dt="2020-11-23T07:45:16.053" v="8932" actId="20577"/>
          <ac:spMkLst>
            <pc:docMk/>
            <pc:sldMk cId="1287984736" sldId="362"/>
            <ac:spMk id="76" creationId="{00000000-0000-0000-0000-000000000000}"/>
          </ac:spMkLst>
        </pc:spChg>
      </pc:sldChg>
      <pc:sldChg chg="addSp delSp modSp add mod delCm">
        <pc:chgData name="Nakazawa, Allison M" userId="434e347d-bc06-4936-8f1a-589032403e0e" providerId="ADAL" clId="{A4860D7F-9626-CE4E-A820-63DA1F4CE5AF}" dt="2020-11-23T16:31:40.380" v="9737" actId="1076"/>
        <pc:sldMkLst>
          <pc:docMk/>
          <pc:sldMk cId="42704281" sldId="363"/>
        </pc:sldMkLst>
        <pc:spChg chg="add mod">
          <ac:chgData name="Nakazawa, Allison M" userId="434e347d-bc06-4936-8f1a-589032403e0e" providerId="ADAL" clId="{A4860D7F-9626-CE4E-A820-63DA1F4CE5AF}" dt="2020-11-23T07:54:12.119" v="9098" actId="1037"/>
          <ac:spMkLst>
            <pc:docMk/>
            <pc:sldMk cId="42704281" sldId="363"/>
            <ac:spMk id="9" creationId="{488AB1F8-8106-A84E-AD03-393D8BA952B2}"/>
          </ac:spMkLst>
        </pc:spChg>
        <pc:spChg chg="mod">
          <ac:chgData name="Nakazawa, Allison M" userId="434e347d-bc06-4936-8f1a-589032403e0e" providerId="ADAL" clId="{A4860D7F-9626-CE4E-A820-63DA1F4CE5AF}" dt="2020-11-23T07:53:30.564" v="9073" actId="14100"/>
          <ac:spMkLst>
            <pc:docMk/>
            <pc:sldMk cId="42704281" sldId="363"/>
            <ac:spMk id="76" creationId="{00000000-0000-0000-0000-000000000000}"/>
          </ac:spMkLst>
        </pc:spChg>
        <pc:picChg chg="add del mod">
          <ac:chgData name="Nakazawa, Allison M" userId="434e347d-bc06-4936-8f1a-589032403e0e" providerId="ADAL" clId="{A4860D7F-9626-CE4E-A820-63DA1F4CE5AF}" dt="2020-11-23T07:52:50.901" v="9059" actId="478"/>
          <ac:picMkLst>
            <pc:docMk/>
            <pc:sldMk cId="42704281" sldId="363"/>
            <ac:picMk id="3" creationId="{FC37040E-239E-3844-A1FB-023D8E4B69FC}"/>
          </ac:picMkLst>
        </pc:picChg>
        <pc:picChg chg="add del mod">
          <ac:chgData name="Nakazawa, Allison M" userId="434e347d-bc06-4936-8f1a-589032403e0e" providerId="ADAL" clId="{A4860D7F-9626-CE4E-A820-63DA1F4CE5AF}" dt="2020-11-23T16:31:28.365" v="9732" actId="478"/>
          <ac:picMkLst>
            <pc:docMk/>
            <pc:sldMk cId="42704281" sldId="363"/>
            <ac:picMk id="5" creationId="{E5594853-93F7-D246-BA2E-E5C97380965F}"/>
          </ac:picMkLst>
        </pc:picChg>
        <pc:picChg chg="add mod">
          <ac:chgData name="Nakazawa, Allison M" userId="434e347d-bc06-4936-8f1a-589032403e0e" providerId="ADAL" clId="{A4860D7F-9626-CE4E-A820-63DA1F4CE5AF}" dt="2020-11-23T16:31:40.380" v="9737" actId="1076"/>
          <ac:picMkLst>
            <pc:docMk/>
            <pc:sldMk cId="42704281" sldId="363"/>
            <ac:picMk id="7" creationId="{2D52BC95-5FAF-0E4A-BA5B-86E6495E6B74}"/>
          </ac:picMkLst>
        </pc:picChg>
      </pc:sldChg>
      <pc:sldChg chg="add del">
        <pc:chgData name="Nakazawa, Allison M" userId="434e347d-bc06-4936-8f1a-589032403e0e" providerId="ADAL" clId="{A4860D7F-9626-CE4E-A820-63DA1F4CE5AF}" dt="2020-11-23T07:44:55.575" v="8928" actId="2696"/>
        <pc:sldMkLst>
          <pc:docMk/>
          <pc:sldMk cId="1196489702" sldId="363"/>
        </pc:sldMkLst>
      </pc:sldChg>
    </pc:docChg>
  </pc:docChgLst>
  <pc:docChgLst>
    <pc:chgData name="Velkoff, Owen M" userId="ecae3284-20d3-4755-a789-620b65afc039" providerId="ADAL" clId="{7224608F-9F2E-44F9-84BC-44291B345EAC}"/>
    <pc:docChg chg="modSld sldOrd">
      <pc:chgData name="Velkoff, Owen M" userId="ecae3284-20d3-4755-a789-620b65afc039" providerId="ADAL" clId="{7224608F-9F2E-44F9-84BC-44291B345EAC}" dt="2021-12-07T21:49:19.937" v="1"/>
      <pc:docMkLst>
        <pc:docMk/>
      </pc:docMkLst>
      <pc:sldChg chg="ord">
        <pc:chgData name="Velkoff, Owen M" userId="ecae3284-20d3-4755-a789-620b65afc039" providerId="ADAL" clId="{7224608F-9F2E-44F9-84BC-44291B345EAC}" dt="2021-12-07T21:49:19.937" v="1"/>
        <pc:sldMkLst>
          <pc:docMk/>
          <pc:sldMk cId="2418751748" sldId="366"/>
        </pc:sldMkLst>
      </pc:sldChg>
      <pc:sldChg chg="ord">
        <pc:chgData name="Velkoff, Owen M" userId="ecae3284-20d3-4755-a789-620b65afc039" providerId="ADAL" clId="{7224608F-9F2E-44F9-84BC-44291B345EAC}" dt="2021-12-07T21:49:19.937" v="1"/>
        <pc:sldMkLst>
          <pc:docMk/>
          <pc:sldMk cId="2464346441" sldId="367"/>
        </pc:sldMkLst>
      </pc:sldChg>
      <pc:sldChg chg="ord">
        <pc:chgData name="Velkoff, Owen M" userId="ecae3284-20d3-4755-a789-620b65afc039" providerId="ADAL" clId="{7224608F-9F2E-44F9-84BC-44291B345EAC}" dt="2021-12-07T21:49:19.937" v="1"/>
        <pc:sldMkLst>
          <pc:docMk/>
          <pc:sldMk cId="1048927525" sldId="368"/>
        </pc:sldMkLst>
      </pc:sldChg>
      <pc:sldChg chg="ord">
        <pc:chgData name="Velkoff, Owen M" userId="ecae3284-20d3-4755-a789-620b65afc039" providerId="ADAL" clId="{7224608F-9F2E-44F9-84BC-44291B345EAC}" dt="2021-12-07T21:49:19.937" v="1"/>
        <pc:sldMkLst>
          <pc:docMk/>
          <pc:sldMk cId="1930263878" sldId="369"/>
        </pc:sldMkLst>
      </pc:sldChg>
      <pc:sldChg chg="ord">
        <pc:chgData name="Velkoff, Owen M" userId="ecae3284-20d3-4755-a789-620b65afc039" providerId="ADAL" clId="{7224608F-9F2E-44F9-84BC-44291B345EAC}" dt="2021-12-07T21:49:19.937" v="1"/>
        <pc:sldMkLst>
          <pc:docMk/>
          <pc:sldMk cId="533634882" sldId="370"/>
        </pc:sldMkLst>
      </pc:sldChg>
    </pc:docChg>
  </pc:docChgLst>
  <pc:docChgLst>
    <pc:chgData name="Patel, Dhruv V" userId="S::dpatel406@gatech.edu::89eebba9-d428-40b5-91eb-13049a1e6473" providerId="AD" clId="Web-{95C3AEA2-2D0D-4991-9D89-A0836EE10C13}"/>
    <pc:docChg chg="addSld modSld">
      <pc:chgData name="Patel, Dhruv V" userId="S::dpatel406@gatech.edu::89eebba9-d428-40b5-91eb-13049a1e6473" providerId="AD" clId="Web-{95C3AEA2-2D0D-4991-9D89-A0836EE10C13}" dt="2021-12-07T22:08:04.469" v="6" actId="20577"/>
      <pc:docMkLst>
        <pc:docMk/>
      </pc:docMkLst>
      <pc:sldChg chg="modSp add replId">
        <pc:chgData name="Patel, Dhruv V" userId="S::dpatel406@gatech.edu::89eebba9-d428-40b5-91eb-13049a1e6473" providerId="AD" clId="Web-{95C3AEA2-2D0D-4991-9D89-A0836EE10C13}" dt="2021-12-07T22:08:04.469" v="6" actId="20577"/>
        <pc:sldMkLst>
          <pc:docMk/>
          <pc:sldMk cId="2958789103" sldId="371"/>
        </pc:sldMkLst>
        <pc:spChg chg="mod">
          <ac:chgData name="Patel, Dhruv V" userId="S::dpatel406@gatech.edu::89eebba9-d428-40b5-91eb-13049a1e6473" providerId="AD" clId="Web-{95C3AEA2-2D0D-4991-9D89-A0836EE10C13}" dt="2021-12-07T22:08:02.906" v="4" actId="20577"/>
          <ac:spMkLst>
            <pc:docMk/>
            <pc:sldMk cId="2958789103" sldId="371"/>
            <ac:spMk id="75" creationId="{00000000-0000-0000-0000-000000000000}"/>
          </ac:spMkLst>
        </pc:spChg>
        <pc:spChg chg="mod">
          <ac:chgData name="Patel, Dhruv V" userId="S::dpatel406@gatech.edu::89eebba9-d428-40b5-91eb-13049a1e6473" providerId="AD" clId="Web-{95C3AEA2-2D0D-4991-9D89-A0836EE10C13}" dt="2021-12-07T22:08:04.469" v="6" actId="20577"/>
          <ac:spMkLst>
            <pc:docMk/>
            <pc:sldMk cId="2958789103" sldId="371"/>
            <ac:spMk id="76" creationId="{00000000-0000-0000-0000-000000000000}"/>
          </ac:spMkLst>
        </pc:spChg>
      </pc:sldChg>
    </pc:docChg>
  </pc:docChgLst>
  <pc:docChgLst>
    <pc:chgData name="Patel, Dhruv V" userId="S::dpatel406@gatech.edu::89eebba9-d428-40b5-91eb-13049a1e6473" providerId="AD" clId="Web-{5181C19F-F0C4-0000-C3D8-7857F5F4414D}"/>
    <pc:docChg chg="addSld delSld">
      <pc:chgData name="Patel, Dhruv V" userId="S::dpatel406@gatech.edu::89eebba9-d428-40b5-91eb-13049a1e6473" providerId="AD" clId="Web-{5181C19F-F0C4-0000-C3D8-7857F5F4414D}" dt="2021-04-24T22:03:22.268" v="7"/>
      <pc:docMkLst>
        <pc:docMk/>
      </pc:docMkLst>
      <pc:sldChg chg="del">
        <pc:chgData name="Patel, Dhruv V" userId="S::dpatel406@gatech.edu::89eebba9-d428-40b5-91eb-13049a1e6473" providerId="AD" clId="Web-{5181C19F-F0C4-0000-C3D8-7857F5F4414D}" dt="2021-04-24T22:03:20.424" v="2"/>
        <pc:sldMkLst>
          <pc:docMk/>
          <pc:sldMk cId="2685938773" sldId="279"/>
        </pc:sldMkLst>
      </pc:sldChg>
      <pc:sldChg chg="del">
        <pc:chgData name="Patel, Dhruv V" userId="S::dpatel406@gatech.edu::89eebba9-d428-40b5-91eb-13049a1e6473" providerId="AD" clId="Web-{5181C19F-F0C4-0000-C3D8-7857F5F4414D}" dt="2021-04-24T22:03:20.361" v="1"/>
        <pc:sldMkLst>
          <pc:docMk/>
          <pc:sldMk cId="1826433810" sldId="284"/>
        </pc:sldMkLst>
      </pc:sldChg>
      <pc:sldChg chg="del">
        <pc:chgData name="Patel, Dhruv V" userId="S::dpatel406@gatech.edu::89eebba9-d428-40b5-91eb-13049a1e6473" providerId="AD" clId="Web-{5181C19F-F0C4-0000-C3D8-7857F5F4414D}" dt="2021-04-24T22:03:18.283" v="0"/>
        <pc:sldMkLst>
          <pc:docMk/>
          <pc:sldMk cId="530375261" sldId="332"/>
        </pc:sldMkLst>
      </pc:sldChg>
      <pc:sldChg chg="add">
        <pc:chgData name="Patel, Dhruv V" userId="S::dpatel406@gatech.edu::89eebba9-d428-40b5-91eb-13049a1e6473" providerId="AD" clId="Web-{5181C19F-F0C4-0000-C3D8-7857F5F4414D}" dt="2021-04-24T22:03:21.971" v="3"/>
        <pc:sldMkLst>
          <pc:docMk/>
          <pc:sldMk cId="2418751748" sldId="366"/>
        </pc:sldMkLst>
      </pc:sldChg>
      <pc:sldChg chg="add">
        <pc:chgData name="Patel, Dhruv V" userId="S::dpatel406@gatech.edu::89eebba9-d428-40b5-91eb-13049a1e6473" providerId="AD" clId="Web-{5181C19F-F0C4-0000-C3D8-7857F5F4414D}" dt="2021-04-24T22:03:22.033" v="4"/>
        <pc:sldMkLst>
          <pc:docMk/>
          <pc:sldMk cId="2464346441" sldId="367"/>
        </pc:sldMkLst>
      </pc:sldChg>
      <pc:sldChg chg="add">
        <pc:chgData name="Patel, Dhruv V" userId="S::dpatel406@gatech.edu::89eebba9-d428-40b5-91eb-13049a1e6473" providerId="AD" clId="Web-{5181C19F-F0C4-0000-C3D8-7857F5F4414D}" dt="2021-04-24T22:03:22.111" v="5"/>
        <pc:sldMkLst>
          <pc:docMk/>
          <pc:sldMk cId="1048927525" sldId="368"/>
        </pc:sldMkLst>
      </pc:sldChg>
      <pc:sldChg chg="add">
        <pc:chgData name="Patel, Dhruv V" userId="S::dpatel406@gatech.edu::89eebba9-d428-40b5-91eb-13049a1e6473" providerId="AD" clId="Web-{5181C19F-F0C4-0000-C3D8-7857F5F4414D}" dt="2021-04-24T22:03:22.205" v="6"/>
        <pc:sldMkLst>
          <pc:docMk/>
          <pc:sldMk cId="1930263878" sldId="369"/>
        </pc:sldMkLst>
      </pc:sldChg>
      <pc:sldChg chg="add">
        <pc:chgData name="Patel, Dhruv V" userId="S::dpatel406@gatech.edu::89eebba9-d428-40b5-91eb-13049a1e6473" providerId="AD" clId="Web-{5181C19F-F0C4-0000-C3D8-7857F5F4414D}" dt="2021-04-24T22:03:22.268" v="7"/>
        <pc:sldMkLst>
          <pc:docMk/>
          <pc:sldMk cId="533634882" sldId="370"/>
        </pc:sldMkLst>
      </pc:sldChg>
      <pc:sldMasterChg chg="addSldLayout">
        <pc:chgData name="Patel, Dhruv V" userId="S::dpatel406@gatech.edu::89eebba9-d428-40b5-91eb-13049a1e6473" providerId="AD" clId="Web-{5181C19F-F0C4-0000-C3D8-7857F5F4414D}" dt="2021-04-24T22:03:21.971" v="3"/>
        <pc:sldMasterMkLst>
          <pc:docMk/>
          <pc:sldMasterMk cId="0" sldId="2147483659"/>
        </pc:sldMasterMkLst>
        <pc:sldLayoutChg chg="add">
          <pc:chgData name="Patel, Dhruv V" userId="S::dpatel406@gatech.edu::89eebba9-d428-40b5-91eb-13049a1e6473" providerId="AD" clId="Web-{5181C19F-F0C4-0000-C3D8-7857F5F4414D}" dt="2021-04-24T22:03:21.971" v="3"/>
          <pc:sldLayoutMkLst>
            <pc:docMk/>
            <pc:sldMasterMk cId="0" sldId="2147483659"/>
            <pc:sldLayoutMk cId="0" sldId="2147483660"/>
          </pc:sldLayoutMkLst>
        </pc:sldLayoutChg>
        <pc:sldLayoutChg chg="add">
          <pc:chgData name="Patel, Dhruv V" userId="S::dpatel406@gatech.edu::89eebba9-d428-40b5-91eb-13049a1e6473" providerId="AD" clId="Web-{5181C19F-F0C4-0000-C3D8-7857F5F4414D}" dt="2021-04-24T22:03:21.971" v="3"/>
          <pc:sldLayoutMkLst>
            <pc:docMk/>
            <pc:sldMasterMk cId="0" sldId="2147483659"/>
            <pc:sldLayoutMk cId="0" sldId="2147483661"/>
          </pc:sldLayoutMkLst>
        </pc:sldLayoutChg>
        <pc:sldLayoutChg chg="add">
          <pc:chgData name="Patel, Dhruv V" userId="S::dpatel406@gatech.edu::89eebba9-d428-40b5-91eb-13049a1e6473" providerId="AD" clId="Web-{5181C19F-F0C4-0000-C3D8-7857F5F4414D}" dt="2021-04-24T22:03:21.971" v="3"/>
          <pc:sldLayoutMkLst>
            <pc:docMk/>
            <pc:sldMasterMk cId="0" sldId="2147483659"/>
            <pc:sldLayoutMk cId="0" sldId="2147483662"/>
          </pc:sldLayoutMkLst>
        </pc:sldLayoutChg>
        <pc:sldLayoutChg chg="add">
          <pc:chgData name="Patel, Dhruv V" userId="S::dpatel406@gatech.edu::89eebba9-d428-40b5-91eb-13049a1e6473" providerId="AD" clId="Web-{5181C19F-F0C4-0000-C3D8-7857F5F4414D}" dt="2021-04-24T22:03:21.971" v="3"/>
          <pc:sldLayoutMkLst>
            <pc:docMk/>
            <pc:sldMasterMk cId="0" sldId="2147483659"/>
            <pc:sldLayoutMk cId="0" sldId="2147483663"/>
          </pc:sldLayoutMkLst>
        </pc:sldLayoutChg>
      </pc:sldMasterChg>
    </pc:docChg>
  </pc:docChgLst>
  <pc:docChgLst>
    <pc:chgData name="Rajamadam Pradeep, Tejas" userId="S::tpradeep8@gatech.edu::660196b1-81f0-4592-878d-de39480388f1" providerId="AD" clId="Web-{F781C19F-20F0-0000-A0F4-AC3C56CFA33C}"/>
    <pc:docChg chg="modSld">
      <pc:chgData name="Rajamadam Pradeep, Tejas" userId="S::tpradeep8@gatech.edu::660196b1-81f0-4592-878d-de39480388f1" providerId="AD" clId="Web-{F781C19F-20F0-0000-A0F4-AC3C56CFA33C}" dt="2021-04-24T22:25:43.243" v="6" actId="20577"/>
      <pc:docMkLst>
        <pc:docMk/>
      </pc:docMkLst>
      <pc:sldChg chg="modSp">
        <pc:chgData name="Rajamadam Pradeep, Tejas" userId="S::tpradeep8@gatech.edu::660196b1-81f0-4592-878d-de39480388f1" providerId="AD" clId="Web-{F781C19F-20F0-0000-A0F4-AC3C56CFA33C}" dt="2021-04-24T22:25:43.243" v="6" actId="20577"/>
        <pc:sldMkLst>
          <pc:docMk/>
          <pc:sldMk cId="1410058313" sldId="262"/>
        </pc:sldMkLst>
        <pc:spChg chg="mod">
          <ac:chgData name="Rajamadam Pradeep, Tejas" userId="S::tpradeep8@gatech.edu::660196b1-81f0-4592-878d-de39480388f1" providerId="AD" clId="Web-{F781C19F-20F0-0000-A0F4-AC3C56CFA33C}" dt="2021-04-24T22:25:43.243" v="6" actId="20577"/>
          <ac:spMkLst>
            <pc:docMk/>
            <pc:sldMk cId="1410058313" sldId="262"/>
            <ac:spMk id="76" creationId="{00000000-0000-0000-0000-000000000000}"/>
          </ac:spMkLst>
        </pc:spChg>
      </pc:sldChg>
      <pc:sldChg chg="modSp">
        <pc:chgData name="Rajamadam Pradeep, Tejas" userId="S::tpradeep8@gatech.edu::660196b1-81f0-4592-878d-de39480388f1" providerId="AD" clId="Web-{F781C19F-20F0-0000-A0F4-AC3C56CFA33C}" dt="2021-04-24T22:18:45.240" v="1" actId="20577"/>
        <pc:sldMkLst>
          <pc:docMk/>
          <pc:sldMk cId="4021681142" sldId="364"/>
        </pc:sldMkLst>
        <pc:spChg chg="mod">
          <ac:chgData name="Rajamadam Pradeep, Tejas" userId="S::tpradeep8@gatech.edu::660196b1-81f0-4592-878d-de39480388f1" providerId="AD" clId="Web-{F781C19F-20F0-0000-A0F4-AC3C56CFA33C}" dt="2021-04-24T22:18:45.240" v="1" actId="20577"/>
          <ac:spMkLst>
            <pc:docMk/>
            <pc:sldMk cId="4021681142" sldId="364"/>
            <ac:spMk id="76" creationId="{00000000-0000-0000-0000-000000000000}"/>
          </ac:spMkLst>
        </pc:spChg>
      </pc:sldChg>
    </pc:docChg>
  </pc:docChgLst>
  <pc:docChgLst>
    <pc:chgData name="Poonnen, Saira S" userId="S::spoonnen3@gatech.edu::91b4e0c9-7e01-4ecc-bf68-dbbff8acd297" providerId="AD" clId="Web-{6C5EF688-727D-4532-863A-67358366BE55}"/>
    <pc:docChg chg="delSld">
      <pc:chgData name="Poonnen, Saira S" userId="S::spoonnen3@gatech.edu::91b4e0c9-7e01-4ecc-bf68-dbbff8acd297" providerId="AD" clId="Web-{6C5EF688-727D-4532-863A-67358366BE55}" dt="2020-11-23T14:17:24.536" v="0"/>
      <pc:docMkLst>
        <pc:docMk/>
      </pc:docMkLst>
      <pc:sldChg chg="del">
        <pc:chgData name="Poonnen, Saira S" userId="S::spoonnen3@gatech.edu::91b4e0c9-7e01-4ecc-bf68-dbbff8acd297" providerId="AD" clId="Web-{6C5EF688-727D-4532-863A-67358366BE55}" dt="2020-11-23T14:17:24.536" v="0"/>
        <pc:sldMkLst>
          <pc:docMk/>
          <pc:sldMk cId="622525834" sldId="289"/>
        </pc:sldMkLst>
      </pc:sldChg>
    </pc:docChg>
  </pc:docChgLst>
  <pc:docChgLst>
    <pc:chgData name="Kelly, John K" userId="S::jkelly80@gatech.edu::d7f28d04-7414-4c62-b802-5991693b439b" providerId="AD" clId="Web-{382DB5BE-4D4C-FB84-014D-2B0258CE1FBE}"/>
    <pc:docChg chg="modSld">
      <pc:chgData name="Kelly, John K" userId="S::jkelly80@gatech.edu::d7f28d04-7414-4c62-b802-5991693b439b" providerId="AD" clId="Web-{382DB5BE-4D4C-FB84-014D-2B0258CE1FBE}" dt="2020-11-23T04:31:03.843" v="15" actId="20577"/>
      <pc:docMkLst>
        <pc:docMk/>
      </pc:docMkLst>
      <pc:sldChg chg="modSp">
        <pc:chgData name="Kelly, John K" userId="S::jkelly80@gatech.edu::d7f28d04-7414-4c62-b802-5991693b439b" providerId="AD" clId="Web-{382DB5BE-4D4C-FB84-014D-2B0258CE1FBE}" dt="2020-11-23T04:31:03.843" v="15" actId="20577"/>
        <pc:sldMkLst>
          <pc:docMk/>
          <pc:sldMk cId="3091712534" sldId="282"/>
        </pc:sldMkLst>
        <pc:spChg chg="mod">
          <ac:chgData name="Kelly, John K" userId="S::jkelly80@gatech.edu::d7f28d04-7414-4c62-b802-5991693b439b" providerId="AD" clId="Web-{382DB5BE-4D4C-FB84-014D-2B0258CE1FBE}" dt="2020-11-23T04:31:03.843" v="15" actId="20577"/>
          <ac:spMkLst>
            <pc:docMk/>
            <pc:sldMk cId="3091712534" sldId="282"/>
            <ac:spMk id="76" creationId="{00000000-0000-0000-0000-000000000000}"/>
          </ac:spMkLst>
        </pc:spChg>
      </pc:sldChg>
      <pc:sldChg chg="modSp">
        <pc:chgData name="Kelly, John K" userId="S::jkelly80@gatech.edu::d7f28d04-7414-4c62-b802-5991693b439b" providerId="AD" clId="Web-{382DB5BE-4D4C-FB84-014D-2B0258CE1FBE}" dt="2020-11-23T04:26:56.666" v="6" actId="20577"/>
        <pc:sldMkLst>
          <pc:docMk/>
          <pc:sldMk cId="3669585245" sldId="299"/>
        </pc:sldMkLst>
        <pc:spChg chg="mod">
          <ac:chgData name="Kelly, John K" userId="S::jkelly80@gatech.edu::d7f28d04-7414-4c62-b802-5991693b439b" providerId="AD" clId="Web-{382DB5BE-4D4C-FB84-014D-2B0258CE1FBE}" dt="2020-11-23T04:26:56.666" v="6" actId="20577"/>
          <ac:spMkLst>
            <pc:docMk/>
            <pc:sldMk cId="3669585245" sldId="299"/>
            <ac:spMk id="76" creationId="{00000000-0000-0000-0000-000000000000}"/>
          </ac:spMkLst>
        </pc:spChg>
      </pc:sldChg>
      <pc:sldChg chg="modSp">
        <pc:chgData name="Kelly, John K" userId="S::jkelly80@gatech.edu::d7f28d04-7414-4c62-b802-5991693b439b" providerId="AD" clId="Web-{382DB5BE-4D4C-FB84-014D-2B0258CE1FBE}" dt="2020-11-23T04:28:04.121" v="8" actId="20577"/>
        <pc:sldMkLst>
          <pc:docMk/>
          <pc:sldMk cId="1520279542" sldId="326"/>
        </pc:sldMkLst>
        <pc:spChg chg="mod">
          <ac:chgData name="Kelly, John K" userId="S::jkelly80@gatech.edu::d7f28d04-7414-4c62-b802-5991693b439b" providerId="AD" clId="Web-{382DB5BE-4D4C-FB84-014D-2B0258CE1FBE}" dt="2020-11-23T04:28:04.121" v="8" actId="20577"/>
          <ac:spMkLst>
            <pc:docMk/>
            <pc:sldMk cId="1520279542" sldId="326"/>
            <ac:spMk id="76" creationId="{00000000-0000-0000-0000-000000000000}"/>
          </ac:spMkLst>
        </pc:spChg>
      </pc:sldChg>
    </pc:docChg>
  </pc:docChgLst>
  <pc:docChgLst>
    <pc:chgData name="Loomba, Akul" userId="S::aloomba3@gatech.edu::6ff61c68-5fd8-4bc0-84b4-203c85998454" providerId="AD" clId="Web-{B50AEEB0-7E3C-4208-AD57-B21BE0FD70B5}"/>
    <pc:docChg chg="modSld">
      <pc:chgData name="Loomba, Akul" userId="S::aloomba3@gatech.edu::6ff61c68-5fd8-4bc0-84b4-203c85998454" providerId="AD" clId="Web-{B50AEEB0-7E3C-4208-AD57-B21BE0FD70B5}" dt="2022-04-19T15:09:38.458" v="1" actId="20577"/>
      <pc:docMkLst>
        <pc:docMk/>
      </pc:docMkLst>
      <pc:sldChg chg="modSp">
        <pc:chgData name="Loomba, Akul" userId="S::aloomba3@gatech.edu::6ff61c68-5fd8-4bc0-84b4-203c85998454" providerId="AD" clId="Web-{B50AEEB0-7E3C-4208-AD57-B21BE0FD70B5}" dt="2022-04-19T15:09:32.911" v="0" actId="20577"/>
        <pc:sldMkLst>
          <pc:docMk/>
          <pc:sldMk cId="364796620" sldId="358"/>
        </pc:sldMkLst>
        <pc:spChg chg="mod">
          <ac:chgData name="Loomba, Akul" userId="S::aloomba3@gatech.edu::6ff61c68-5fd8-4bc0-84b4-203c85998454" providerId="AD" clId="Web-{B50AEEB0-7E3C-4208-AD57-B21BE0FD70B5}" dt="2022-04-19T15:09:32.911" v="0" actId="20577"/>
          <ac:spMkLst>
            <pc:docMk/>
            <pc:sldMk cId="364796620" sldId="358"/>
            <ac:spMk id="76" creationId="{00000000-0000-0000-0000-000000000000}"/>
          </ac:spMkLst>
        </pc:spChg>
      </pc:sldChg>
      <pc:sldChg chg="modSp">
        <pc:chgData name="Loomba, Akul" userId="S::aloomba3@gatech.edu::6ff61c68-5fd8-4bc0-84b4-203c85998454" providerId="AD" clId="Web-{B50AEEB0-7E3C-4208-AD57-B21BE0FD70B5}" dt="2022-04-19T15:09:38.458" v="1" actId="20577"/>
        <pc:sldMkLst>
          <pc:docMk/>
          <pc:sldMk cId="2958789103" sldId="371"/>
        </pc:sldMkLst>
        <pc:spChg chg="mod">
          <ac:chgData name="Loomba, Akul" userId="S::aloomba3@gatech.edu::6ff61c68-5fd8-4bc0-84b4-203c85998454" providerId="AD" clId="Web-{B50AEEB0-7E3C-4208-AD57-B21BE0FD70B5}" dt="2022-04-19T15:09:38.458" v="1" actId="20577"/>
          <ac:spMkLst>
            <pc:docMk/>
            <pc:sldMk cId="2958789103" sldId="371"/>
            <ac:spMk id="76" creationId="{00000000-0000-0000-0000-000000000000}"/>
          </ac:spMkLst>
        </pc:spChg>
      </pc:sldChg>
    </pc:docChg>
  </pc:docChgLst>
  <pc:docChgLst>
    <pc:chgData name="Zhu, Julia" userId="S::jzhu407@gatech.edu::c5219387-84a1-486f-80c9-502bb1d94971" providerId="AD" clId="Web-{DF80C19F-2050-0000-A0F4-ACD2DDBE1D44}"/>
    <pc:docChg chg="addSld modSld">
      <pc:chgData name="Zhu, Julia" userId="S::jzhu407@gatech.edu::c5219387-84a1-486f-80c9-502bb1d94971" providerId="AD" clId="Web-{DF80C19F-2050-0000-A0F4-ACD2DDBE1D44}" dt="2021-04-24T21:59:19.900" v="24" actId="14100"/>
      <pc:docMkLst>
        <pc:docMk/>
      </pc:docMkLst>
      <pc:sldChg chg="delSp modSp">
        <pc:chgData name="Zhu, Julia" userId="S::jzhu407@gatech.edu::c5219387-84a1-486f-80c9-502bb1d94971" providerId="AD" clId="Web-{DF80C19F-2050-0000-A0F4-ACD2DDBE1D44}" dt="2021-04-24T21:56:39.147" v="18" actId="14100"/>
        <pc:sldMkLst>
          <pc:docMk/>
          <pc:sldMk cId="890935270" sldId="283"/>
        </pc:sldMkLst>
        <pc:spChg chg="mod">
          <ac:chgData name="Zhu, Julia" userId="S::jzhu407@gatech.edu::c5219387-84a1-486f-80c9-502bb1d94971" providerId="AD" clId="Web-{DF80C19F-2050-0000-A0F4-ACD2DDBE1D44}" dt="2021-04-24T21:56:39.147" v="18" actId="14100"/>
          <ac:spMkLst>
            <pc:docMk/>
            <pc:sldMk cId="890935270" sldId="283"/>
            <ac:spMk id="76" creationId="{00000000-0000-0000-0000-000000000000}"/>
          </ac:spMkLst>
        </pc:spChg>
        <pc:picChg chg="del">
          <ac:chgData name="Zhu, Julia" userId="S::jzhu407@gatech.edu::c5219387-84a1-486f-80c9-502bb1d94971" providerId="AD" clId="Web-{DF80C19F-2050-0000-A0F4-ACD2DDBE1D44}" dt="2021-04-24T21:56:37.006" v="16"/>
          <ac:picMkLst>
            <pc:docMk/>
            <pc:sldMk cId="890935270" sldId="283"/>
            <ac:picMk id="3" creationId="{A42BC6E5-2F90-46F5-B767-DF9CF39DEC38}"/>
          </ac:picMkLst>
        </pc:picChg>
        <pc:picChg chg="del">
          <ac:chgData name="Zhu, Julia" userId="S::jzhu407@gatech.edu::c5219387-84a1-486f-80c9-502bb1d94971" providerId="AD" clId="Web-{DF80C19F-2050-0000-A0F4-ACD2DDBE1D44}" dt="2021-04-24T21:56:37.162" v="17"/>
          <ac:picMkLst>
            <pc:docMk/>
            <pc:sldMk cId="890935270" sldId="283"/>
            <ac:picMk id="4" creationId="{B89C1DE0-6295-4687-9587-CF3395CD702C}"/>
          </ac:picMkLst>
        </pc:picChg>
      </pc:sldChg>
      <pc:sldChg chg="modSp">
        <pc:chgData name="Zhu, Julia" userId="S::jzhu407@gatech.edu::c5219387-84a1-486f-80c9-502bb1d94971" providerId="AD" clId="Web-{DF80C19F-2050-0000-A0F4-ACD2DDBE1D44}" dt="2021-04-24T21:59:19.900" v="24" actId="14100"/>
        <pc:sldMkLst>
          <pc:docMk/>
          <pc:sldMk cId="530375261" sldId="332"/>
        </pc:sldMkLst>
        <pc:spChg chg="mod">
          <ac:chgData name="Zhu, Julia" userId="S::jzhu407@gatech.edu::c5219387-84a1-486f-80c9-502bb1d94971" providerId="AD" clId="Web-{DF80C19F-2050-0000-A0F4-ACD2DDBE1D44}" dt="2021-04-24T21:59:19.900" v="24" actId="14100"/>
          <ac:spMkLst>
            <pc:docMk/>
            <pc:sldMk cId="530375261" sldId="332"/>
            <ac:spMk id="76" creationId="{00000000-0000-0000-0000-000000000000}"/>
          </ac:spMkLst>
        </pc:spChg>
      </pc:sldChg>
      <pc:sldChg chg="modSp">
        <pc:chgData name="Zhu, Julia" userId="S::jzhu407@gatech.edu::c5219387-84a1-486f-80c9-502bb1d94971" providerId="AD" clId="Web-{DF80C19F-2050-0000-A0F4-ACD2DDBE1D44}" dt="2021-04-24T21:56:12.209" v="10" actId="14100"/>
        <pc:sldMkLst>
          <pc:docMk/>
          <pc:sldMk cId="66225064" sldId="347"/>
        </pc:sldMkLst>
        <pc:spChg chg="mod">
          <ac:chgData name="Zhu, Julia" userId="S::jzhu407@gatech.edu::c5219387-84a1-486f-80c9-502bb1d94971" providerId="AD" clId="Web-{DF80C19F-2050-0000-A0F4-ACD2DDBE1D44}" dt="2021-04-24T21:56:12.209" v="10" actId="14100"/>
          <ac:spMkLst>
            <pc:docMk/>
            <pc:sldMk cId="66225064" sldId="347"/>
            <ac:spMk id="76" creationId="{00000000-0000-0000-0000-000000000000}"/>
          </ac:spMkLst>
        </pc:spChg>
        <pc:picChg chg="mod">
          <ac:chgData name="Zhu, Julia" userId="S::jzhu407@gatech.edu::c5219387-84a1-486f-80c9-502bb1d94971" providerId="AD" clId="Web-{DF80C19F-2050-0000-A0F4-ACD2DDBE1D44}" dt="2021-04-24T21:56:03.599" v="6" actId="14100"/>
          <ac:picMkLst>
            <pc:docMk/>
            <pc:sldMk cId="66225064" sldId="347"/>
            <ac:picMk id="2" creationId="{EF51FF42-8D31-4C21-A79A-71E05F1EACC8}"/>
          </ac:picMkLst>
        </pc:picChg>
      </pc:sldChg>
      <pc:sldChg chg="modSp">
        <pc:chgData name="Zhu, Julia" userId="S::jzhu407@gatech.edu::c5219387-84a1-486f-80c9-502bb1d94971" providerId="AD" clId="Web-{DF80C19F-2050-0000-A0F4-ACD2DDBE1D44}" dt="2021-04-24T21:55:51.380" v="2" actId="14100"/>
        <pc:sldMkLst>
          <pc:docMk/>
          <pc:sldMk cId="3790050132" sldId="348"/>
        </pc:sldMkLst>
        <pc:spChg chg="mod">
          <ac:chgData name="Zhu, Julia" userId="S::jzhu407@gatech.edu::c5219387-84a1-486f-80c9-502bb1d94971" providerId="AD" clId="Web-{DF80C19F-2050-0000-A0F4-ACD2DDBE1D44}" dt="2021-04-24T21:55:51.380" v="2" actId="14100"/>
          <ac:spMkLst>
            <pc:docMk/>
            <pc:sldMk cId="3790050132" sldId="348"/>
            <ac:spMk id="7" creationId="{16216D27-DBBD-6B41-83DF-18F2ABBFF349}"/>
          </ac:spMkLst>
        </pc:spChg>
        <pc:spChg chg="mod">
          <ac:chgData name="Zhu, Julia" userId="S::jzhu407@gatech.edu::c5219387-84a1-486f-80c9-502bb1d94971" providerId="AD" clId="Web-{DF80C19F-2050-0000-A0F4-ACD2DDBE1D44}" dt="2021-04-24T21:55:46.161" v="1" actId="14100"/>
          <ac:spMkLst>
            <pc:docMk/>
            <pc:sldMk cId="3790050132" sldId="348"/>
            <ac:spMk id="76" creationId="{00000000-0000-0000-0000-000000000000}"/>
          </ac:spMkLst>
        </pc:spChg>
        <pc:picChg chg="mod">
          <ac:chgData name="Zhu, Julia" userId="S::jzhu407@gatech.edu::c5219387-84a1-486f-80c9-502bb1d94971" providerId="AD" clId="Web-{DF80C19F-2050-0000-A0F4-ACD2DDBE1D44}" dt="2021-04-24T21:55:44.255" v="0" actId="1076"/>
          <ac:picMkLst>
            <pc:docMk/>
            <pc:sldMk cId="3790050132" sldId="348"/>
            <ac:picMk id="8" creationId="{67395D4C-7182-4242-BD86-4263E51EC735}"/>
          </ac:picMkLst>
        </pc:picChg>
      </pc:sldChg>
      <pc:sldChg chg="addSp delSp modSp add replId">
        <pc:chgData name="Zhu, Julia" userId="S::jzhu407@gatech.edu::c5219387-84a1-486f-80c9-502bb1d94971" providerId="AD" clId="Web-{DF80C19F-2050-0000-A0F4-ACD2DDBE1D44}" dt="2021-04-24T21:56:50.366" v="23" actId="14100"/>
        <pc:sldMkLst>
          <pc:docMk/>
          <pc:sldMk cId="296880323" sldId="365"/>
        </pc:sldMkLst>
        <pc:spChg chg="add del mod">
          <ac:chgData name="Zhu, Julia" userId="S::jzhu407@gatech.edu::c5219387-84a1-486f-80c9-502bb1d94971" providerId="AD" clId="Web-{DF80C19F-2050-0000-A0F4-ACD2DDBE1D44}" dt="2021-04-24T21:56:41.787" v="19"/>
          <ac:spMkLst>
            <pc:docMk/>
            <pc:sldMk cId="296880323" sldId="365"/>
            <ac:spMk id="5" creationId="{CBF5FC67-44CC-4C99-855F-45683DF745B9}"/>
          </ac:spMkLst>
        </pc:spChg>
        <pc:spChg chg="del">
          <ac:chgData name="Zhu, Julia" userId="S::jzhu407@gatech.edu::c5219387-84a1-486f-80c9-502bb1d94971" providerId="AD" clId="Web-{DF80C19F-2050-0000-A0F4-ACD2DDBE1D44}" dt="2021-04-24T21:56:32.975" v="15"/>
          <ac:spMkLst>
            <pc:docMk/>
            <pc:sldMk cId="296880323" sldId="365"/>
            <ac:spMk id="76" creationId="{00000000-0000-0000-0000-000000000000}"/>
          </ac:spMkLst>
        </pc:spChg>
        <pc:picChg chg="mod">
          <ac:chgData name="Zhu, Julia" userId="S::jzhu407@gatech.edu::c5219387-84a1-486f-80c9-502bb1d94971" providerId="AD" clId="Web-{DF80C19F-2050-0000-A0F4-ACD2DDBE1D44}" dt="2021-04-24T21:56:47.131" v="21" actId="14100"/>
          <ac:picMkLst>
            <pc:docMk/>
            <pc:sldMk cId="296880323" sldId="365"/>
            <ac:picMk id="3" creationId="{A42BC6E5-2F90-46F5-B767-DF9CF39DEC38}"/>
          </ac:picMkLst>
        </pc:picChg>
        <pc:picChg chg="mod">
          <ac:chgData name="Zhu, Julia" userId="S::jzhu407@gatech.edu::c5219387-84a1-486f-80c9-502bb1d94971" providerId="AD" clId="Web-{DF80C19F-2050-0000-A0F4-ACD2DDBE1D44}" dt="2021-04-24T21:56:50.366" v="23" actId="14100"/>
          <ac:picMkLst>
            <pc:docMk/>
            <pc:sldMk cId="296880323" sldId="365"/>
            <ac:picMk id="4" creationId="{B89C1DE0-6295-4687-9587-CF3395CD702C}"/>
          </ac:picMkLst>
        </pc:picChg>
      </pc:sldChg>
    </pc:docChg>
  </pc:docChgLst>
  <pc:docChgLst>
    <pc:chgData name="Nakazawa, Allison M" userId="S::anakazawa7@gatech.edu::434e347d-bc06-4936-8f1a-589032403e0e" providerId="AD" clId="Web-{7876E62E-BB11-499D-B6F6-D2DACF5F2C21}"/>
    <pc:docChg chg="modSld">
      <pc:chgData name="Nakazawa, Allison M" userId="S::anakazawa7@gatech.edu::434e347d-bc06-4936-8f1a-589032403e0e" providerId="AD" clId="Web-{7876E62E-BB11-499D-B6F6-D2DACF5F2C21}" dt="2020-11-23T00:38:34.280" v="2"/>
      <pc:docMkLst>
        <pc:docMk/>
      </pc:docMkLst>
      <pc:sldChg chg="addSp delSp modSp">
        <pc:chgData name="Nakazawa, Allison M" userId="S::anakazawa7@gatech.edu::434e347d-bc06-4936-8f1a-589032403e0e" providerId="AD" clId="Web-{7876E62E-BB11-499D-B6F6-D2DACF5F2C21}" dt="2020-11-23T00:38:34.280" v="2"/>
        <pc:sldMkLst>
          <pc:docMk/>
          <pc:sldMk cId="0" sldId="256"/>
        </pc:sldMkLst>
        <pc:picChg chg="del">
          <ac:chgData name="Nakazawa, Allison M" userId="S::anakazawa7@gatech.edu::434e347d-bc06-4936-8f1a-589032403e0e" providerId="AD" clId="Web-{7876E62E-BB11-499D-B6F6-D2DACF5F2C21}" dt="2020-11-23T00:38:21.982" v="0"/>
          <ac:picMkLst>
            <pc:docMk/>
            <pc:sldMk cId="0" sldId="256"/>
            <ac:picMk id="2" creationId="{1939A9F4-F815-46F7-B83B-75A7B248C2CD}"/>
          </ac:picMkLst>
        </pc:picChg>
        <pc:picChg chg="add del mod">
          <ac:chgData name="Nakazawa, Allison M" userId="S::anakazawa7@gatech.edu::434e347d-bc06-4936-8f1a-589032403e0e" providerId="AD" clId="Web-{7876E62E-BB11-499D-B6F6-D2DACF5F2C21}" dt="2020-11-23T00:38:34.280" v="2"/>
          <ac:picMkLst>
            <pc:docMk/>
            <pc:sldMk cId="0" sldId="256"/>
            <ac:picMk id="3" creationId="{B32389BE-D677-4D3E-BE8C-7E394E80805C}"/>
          </ac:picMkLst>
        </pc:picChg>
      </pc:sldChg>
    </pc:docChg>
  </pc:docChgLst>
  <pc:docChgLst>
    <pc:chgData name="Patel, Dhruv V" userId="S::dpatel406@gatech.edu::89eebba9-d428-40b5-91eb-13049a1e6473" providerId="AD" clId="Web-{AD7399D9-B157-466E-B27E-9A42B7E04E99}"/>
    <pc:docChg chg="modSld">
      <pc:chgData name="Patel, Dhruv V" userId="S::dpatel406@gatech.edu::89eebba9-d428-40b5-91eb-13049a1e6473" providerId="AD" clId="Web-{AD7399D9-B157-466E-B27E-9A42B7E04E99}" dt="2021-12-05T02:49:26.949" v="1" actId="20577"/>
      <pc:docMkLst>
        <pc:docMk/>
      </pc:docMkLst>
      <pc:sldChg chg="modSp">
        <pc:chgData name="Patel, Dhruv V" userId="S::dpatel406@gatech.edu::89eebba9-d428-40b5-91eb-13049a1e6473" providerId="AD" clId="Web-{AD7399D9-B157-466E-B27E-9A42B7E04E99}" dt="2021-12-05T02:49:26.949" v="1" actId="20577"/>
        <pc:sldMkLst>
          <pc:docMk/>
          <pc:sldMk cId="1329698583" sldId="371"/>
        </pc:sldMkLst>
        <pc:spChg chg="mod">
          <ac:chgData name="Patel, Dhruv V" userId="S::dpatel406@gatech.edu::89eebba9-d428-40b5-91eb-13049a1e6473" providerId="AD" clId="Web-{AD7399D9-B157-466E-B27E-9A42B7E04E99}" dt="2021-12-05T02:49:26.949" v="1" actId="20577"/>
          <ac:spMkLst>
            <pc:docMk/>
            <pc:sldMk cId="1329698583" sldId="371"/>
            <ac:spMk id="76" creationId="{00000000-0000-0000-0000-000000000000}"/>
          </ac:spMkLst>
        </pc:spChg>
      </pc:sldChg>
    </pc:docChg>
  </pc:docChgLst>
  <pc:docChgLst>
    <pc:chgData name="Patel, Dhruv V" userId="S::dpatel406@gatech.edu::89eebba9-d428-40b5-91eb-13049a1e6473" providerId="AD" clId="Web-{A1E21B77-382B-4640-99B4-957FB3DFEAE7}"/>
    <pc:docChg chg="modSld">
      <pc:chgData name="Patel, Dhruv V" userId="S::dpatel406@gatech.edu::89eebba9-d428-40b5-91eb-13049a1e6473" providerId="AD" clId="Web-{A1E21B77-382B-4640-99B4-957FB3DFEAE7}" dt="2020-11-23T00:19:39.724" v="13"/>
      <pc:docMkLst>
        <pc:docMk/>
      </pc:docMkLst>
      <pc:sldChg chg="addSp delSp modSp">
        <pc:chgData name="Patel, Dhruv V" userId="S::dpatel406@gatech.edu::89eebba9-d428-40b5-91eb-13049a1e6473" providerId="AD" clId="Web-{A1E21B77-382B-4640-99B4-957FB3DFEAE7}" dt="2020-11-23T00:19:39.724" v="13"/>
        <pc:sldMkLst>
          <pc:docMk/>
          <pc:sldMk cId="0" sldId="256"/>
        </pc:sldMkLst>
        <pc:spChg chg="add del mod">
          <ac:chgData name="Patel, Dhruv V" userId="S::dpatel406@gatech.edu::89eebba9-d428-40b5-91eb-13049a1e6473" providerId="AD" clId="Web-{A1E21B77-382B-4640-99B4-957FB3DFEAE7}" dt="2020-11-23T00:19:39.724" v="13"/>
          <ac:spMkLst>
            <pc:docMk/>
            <pc:sldMk cId="0" sldId="256"/>
            <ac:spMk id="2" creationId="{A20F2873-EAD8-4644-AA42-F747DC8BE79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1744f6d55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1744f6d55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044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2991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585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84180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1366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509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048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36554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557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7368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29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2416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6708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5902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6336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7207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stringLength</a:t>
            </a:r>
            <a:r>
              <a:rPr lang="en-US"/>
              <a:t> and radius are inches, </a:t>
            </a:r>
            <a:r>
              <a:rPr lang="en-US" err="1"/>
              <a:t>blueYoyo</a:t>
            </a:r>
            <a:r>
              <a:rPr lang="en-US"/>
              <a:t> and </a:t>
            </a:r>
            <a:r>
              <a:rPr lang="en-US" err="1"/>
              <a:t>redYoyo</a:t>
            </a:r>
            <a:r>
              <a:rPr lang="en-US"/>
              <a:t> are the instances of Yoyo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4180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/>
              <a:t>stringLength</a:t>
            </a:r>
            <a:r>
              <a:rPr lang="en-US"/>
              <a:t> and radius are inches, </a:t>
            </a:r>
            <a:r>
              <a:rPr lang="en-US" err="1"/>
              <a:t>blueYoyo</a:t>
            </a:r>
            <a:r>
              <a:rPr lang="en-US"/>
              <a:t> and </a:t>
            </a:r>
            <a:r>
              <a:rPr lang="en-US" err="1"/>
              <a:t>redYoyo</a:t>
            </a:r>
            <a:r>
              <a:rPr lang="en-US"/>
              <a:t> are the instances of Yoyo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459256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13817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4599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889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3213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9409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910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8384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02540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11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0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84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94877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38602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2512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56179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5366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6058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1821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2771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5434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0316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9226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41439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2) does not compile because Bird doesn't have a default constructor, nor does Ostrich</a:t>
            </a:r>
          </a:p>
        </p:txBody>
      </p:sp>
    </p:spTree>
    <p:extLst>
      <p:ext uri="{BB962C8B-B14F-4D97-AF65-F5344CB8AC3E}">
        <p14:creationId xmlns:p14="http://schemas.microsoft.com/office/powerpoint/2010/main" val="3322156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99307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6660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08236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5020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8947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01964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4193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359394f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359394f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0525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94974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400388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379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72825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914563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16476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87557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441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0700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23643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55690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87419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517598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665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235314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071678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725502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49585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425886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570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342a481c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342a481cb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04716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342a481cb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342a481cb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96606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15102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3122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904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51744f6d5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51744f6d5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60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B0604020202020204" charset="0"/>
              <a:ea typeface="Roboto" panose="020B0604020202020204" charset="0"/>
            </a:endParaRPr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61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62" r:id="rId10"/>
    <p:sldLayoutId id="2147483655" r:id="rId11"/>
    <p:sldLayoutId id="2147483656" r:id="rId12"/>
    <p:sldLayoutId id="2147483663" r:id="rId13"/>
    <p:sldLayoutId id="2147483657" r:id="rId14"/>
    <p:sldLayoutId id="214748365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javase/7/docs/api/java/lang/String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slide" Target="slide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slide" Target="slide4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javase/11/docs/api/java.base/java/lang/Math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slide" Target="slide4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slide" Target="slide4.xml"/><Relationship Id="rId4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slide" Target="slide4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kahoot.it/details/a5944de8-98ed-4ba4-8eca-4e34d9274e9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slide" Target="slide4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13" Type="http://schemas.openxmlformats.org/officeDocument/2006/relationships/slide" Target="slide20.xml"/><Relationship Id="rId18" Type="http://schemas.openxmlformats.org/officeDocument/2006/relationships/slide" Target="slide27.xml"/><Relationship Id="rId3" Type="http://schemas.openxmlformats.org/officeDocument/2006/relationships/slide" Target="slide2.xml"/><Relationship Id="rId21" Type="http://schemas.openxmlformats.org/officeDocument/2006/relationships/slide" Target="slide31.xml"/><Relationship Id="rId7" Type="http://schemas.openxmlformats.org/officeDocument/2006/relationships/slide" Target="slide11.xml"/><Relationship Id="rId12" Type="http://schemas.openxmlformats.org/officeDocument/2006/relationships/slide" Target="slide18.xml"/><Relationship Id="rId17" Type="http://schemas.openxmlformats.org/officeDocument/2006/relationships/slide" Target="slide25.xml"/><Relationship Id="rId2" Type="http://schemas.openxmlformats.org/officeDocument/2006/relationships/notesSlide" Target="../notesSlides/notesSlide4.xml"/><Relationship Id="rId16" Type="http://schemas.openxmlformats.org/officeDocument/2006/relationships/slide" Target="slide24.xml"/><Relationship Id="rId20" Type="http://schemas.openxmlformats.org/officeDocument/2006/relationships/slide" Target="slide30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0.xml"/><Relationship Id="rId11" Type="http://schemas.openxmlformats.org/officeDocument/2006/relationships/slide" Target="slide16.xml"/><Relationship Id="rId5" Type="http://schemas.openxmlformats.org/officeDocument/2006/relationships/slide" Target="slide9.xml"/><Relationship Id="rId15" Type="http://schemas.openxmlformats.org/officeDocument/2006/relationships/slide" Target="slide22.xml"/><Relationship Id="rId10" Type="http://schemas.openxmlformats.org/officeDocument/2006/relationships/slide" Target="slide14.xml"/><Relationship Id="rId19" Type="http://schemas.openxmlformats.org/officeDocument/2006/relationships/slide" Target="slide29.xml"/><Relationship Id="rId4" Type="http://schemas.openxmlformats.org/officeDocument/2006/relationships/slide" Target="slide8.xml"/><Relationship Id="rId9" Type="http://schemas.openxmlformats.org/officeDocument/2006/relationships/slide" Target="slide13.xml"/><Relationship Id="rId14" Type="http://schemas.openxmlformats.org/officeDocument/2006/relationships/slide" Target="slide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55.xml"/><Relationship Id="rId13" Type="http://schemas.openxmlformats.org/officeDocument/2006/relationships/slide" Target="slide32.xml"/><Relationship Id="rId18" Type="http://schemas.openxmlformats.org/officeDocument/2006/relationships/slide" Target="slide39.xml"/><Relationship Id="rId3" Type="http://schemas.openxmlformats.org/officeDocument/2006/relationships/slide" Target="slide45.xml"/><Relationship Id="rId21" Type="http://schemas.openxmlformats.org/officeDocument/2006/relationships/slide" Target="slide42.xml"/><Relationship Id="rId7" Type="http://schemas.openxmlformats.org/officeDocument/2006/relationships/slide" Target="slide54.xml"/><Relationship Id="rId12" Type="http://schemas.openxmlformats.org/officeDocument/2006/relationships/slide" Target="slide62.xml"/><Relationship Id="rId17" Type="http://schemas.openxmlformats.org/officeDocument/2006/relationships/slide" Target="slide38.xml"/><Relationship Id="rId2" Type="http://schemas.openxmlformats.org/officeDocument/2006/relationships/notesSlide" Target="../notesSlides/notesSlide5.xml"/><Relationship Id="rId16" Type="http://schemas.openxmlformats.org/officeDocument/2006/relationships/slide" Target="slide36.xml"/><Relationship Id="rId20" Type="http://schemas.openxmlformats.org/officeDocument/2006/relationships/slide" Target="slide41.xml"/><Relationship Id="rId1" Type="http://schemas.openxmlformats.org/officeDocument/2006/relationships/slideLayout" Target="../slideLayouts/slideLayout5.xml"/><Relationship Id="rId6" Type="http://schemas.openxmlformats.org/officeDocument/2006/relationships/slide" Target="slide53.xml"/><Relationship Id="rId11" Type="http://schemas.openxmlformats.org/officeDocument/2006/relationships/slide" Target="slide59.xml"/><Relationship Id="rId5" Type="http://schemas.openxmlformats.org/officeDocument/2006/relationships/slide" Target="slide51.xml"/><Relationship Id="rId15" Type="http://schemas.openxmlformats.org/officeDocument/2006/relationships/slide" Target="slide35.xml"/><Relationship Id="rId10" Type="http://schemas.openxmlformats.org/officeDocument/2006/relationships/slide" Target="slide58.xml"/><Relationship Id="rId19" Type="http://schemas.openxmlformats.org/officeDocument/2006/relationships/slide" Target="slide40.xml"/><Relationship Id="rId4" Type="http://schemas.openxmlformats.org/officeDocument/2006/relationships/slide" Target="slide50.xml"/><Relationship Id="rId9" Type="http://schemas.openxmlformats.org/officeDocument/2006/relationships/slide" Target="slide57.xml"/><Relationship Id="rId14" Type="http://schemas.openxmlformats.org/officeDocument/2006/relationships/slide" Target="slide33.xml"/><Relationship Id="rId22" Type="http://schemas.openxmlformats.org/officeDocument/2006/relationships/slide" Target="slide4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3" Type="http://schemas.openxmlformats.org/officeDocument/2006/relationships/slide" Target="slide77.xml"/><Relationship Id="rId7" Type="http://schemas.openxmlformats.org/officeDocument/2006/relationships/slide" Target="slide70.xml"/><Relationship Id="rId12" Type="http://schemas.openxmlformats.org/officeDocument/2006/relationships/slide" Target="slide7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slide" Target="slide69.xml"/><Relationship Id="rId11" Type="http://schemas.openxmlformats.org/officeDocument/2006/relationships/slide" Target="slide75.xml"/><Relationship Id="rId5" Type="http://schemas.openxmlformats.org/officeDocument/2006/relationships/slide" Target="slide67.xml"/><Relationship Id="rId10" Type="http://schemas.openxmlformats.org/officeDocument/2006/relationships/slide" Target="slide74.xml"/><Relationship Id="rId4" Type="http://schemas.openxmlformats.org/officeDocument/2006/relationships/slide" Target="slide65.xml"/><Relationship Id="rId9" Type="http://schemas.openxmlformats.org/officeDocument/2006/relationships/slide" Target="slide7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Relationship Id="rId5" Type="http://schemas.openxmlformats.org/officeDocument/2006/relationships/slide" Target="slide4.xml"/><Relationship Id="rId4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racle.com/en/java/javase/11/docs/api/java.base/java/io/File.html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slide" Target="slide4.xml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Relationship Id="rId6" Type="http://schemas.openxmlformats.org/officeDocument/2006/relationships/slide" Target="slide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slide" Target="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162084" y="3332011"/>
            <a:ext cx="8709000" cy="8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>
                <a:solidFill>
                  <a:srgbClr val="20124D"/>
                </a:solidFill>
                <a:latin typeface="Roboto Slab"/>
                <a:ea typeface="Roboto Slab"/>
                <a:cs typeface="Roboto Slab"/>
                <a:sym typeface="Roboto Slab"/>
              </a:rPr>
              <a:t>Final Exam Review </a:t>
            </a:r>
            <a:r>
              <a:rPr lang="en" sz="8500">
                <a:solidFill>
                  <a:srgbClr val="F3F3F3"/>
                </a:solidFill>
                <a:latin typeface="Roboto Slab"/>
                <a:ea typeface="Roboto Slab"/>
                <a:cs typeface="Roboto Slab"/>
                <a:sym typeface="Roboto Slab"/>
              </a:rPr>
              <a:t>/////</a:t>
            </a:r>
            <a:endParaRPr sz="8500">
              <a:solidFill>
                <a:srgbClr val="F3F3F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25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" name="Google Shape;68;p13"/>
          <p:cNvCxnSpPr/>
          <p:nvPr/>
        </p:nvCxnSpPr>
        <p:spPr>
          <a:xfrm rot="10800000" flipH="1">
            <a:off x="387725" y="4583325"/>
            <a:ext cx="8162400" cy="6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3"/>
          <p:cNvCxnSpPr/>
          <p:nvPr/>
        </p:nvCxnSpPr>
        <p:spPr>
          <a:xfrm rot="10800000" flipH="1">
            <a:off x="387725" y="3211725"/>
            <a:ext cx="8162400" cy="6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" name="Google Shape;70;p13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b="1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Type Conversion</a:t>
            </a:r>
            <a:endParaRPr b="1"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lvl="0">
              <a:buFont typeface="Roboto"/>
              <a:buChar char="●"/>
            </a:pPr>
            <a:r>
              <a:rPr lang="en-US">
                <a:solidFill>
                  <a:srgbClr val="695D46"/>
                </a:solidFill>
              </a:rPr>
              <a:t>Narrowing vs. Widening:</a:t>
            </a:r>
          </a:p>
          <a:p>
            <a:pPr lvl="1">
              <a:spcBef>
                <a:spcPts val="0"/>
              </a:spcBef>
              <a:buFont typeface="Roboto"/>
              <a:buChar char="●"/>
            </a:pPr>
            <a:r>
              <a:rPr lang="en-US" b="1">
                <a:solidFill>
                  <a:srgbClr val="695D46"/>
                </a:solidFill>
              </a:rPr>
              <a:t>Narrowing</a:t>
            </a:r>
            <a:r>
              <a:rPr lang="en-US">
                <a:solidFill>
                  <a:srgbClr val="695D46"/>
                </a:solidFill>
              </a:rPr>
              <a:t>: Bigger goes to smaller (loses precision)</a:t>
            </a:r>
          </a:p>
          <a:p>
            <a:pPr lvl="2">
              <a:spcBef>
                <a:spcPts val="0"/>
              </a:spcBef>
              <a:buFont typeface="Roboto"/>
              <a:buChar char="●"/>
            </a:pPr>
            <a:r>
              <a:rPr lang="en-US" sz="1600">
                <a:solidFill>
                  <a:srgbClr val="695D46"/>
                </a:solidFill>
              </a:rPr>
              <a:t>Ex.  </a:t>
            </a: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 d = 2.00;</a:t>
            </a:r>
          </a:p>
          <a:p>
            <a:pPr marL="1511300" lvl="3" indent="0">
              <a:spcBef>
                <a:spcPts val="0"/>
              </a:spcBef>
              <a:buNone/>
            </a:pP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</a:t>
            </a:r>
            <a:r>
              <a:rPr lang="en-US" sz="1600" err="1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(int) d; </a:t>
            </a:r>
          </a:p>
          <a:p>
            <a:pPr lvl="1">
              <a:spcBef>
                <a:spcPts val="0"/>
              </a:spcBef>
              <a:buFont typeface="Roboto"/>
              <a:buChar char="●"/>
            </a:pPr>
            <a:r>
              <a:rPr lang="en-US" b="1">
                <a:solidFill>
                  <a:srgbClr val="695D46"/>
                </a:solidFill>
              </a:rPr>
              <a:t>Widening</a:t>
            </a:r>
            <a:r>
              <a:rPr lang="en-US">
                <a:solidFill>
                  <a:srgbClr val="695D46"/>
                </a:solidFill>
              </a:rPr>
              <a:t>: Smaller goes to bigger (doesn’t lose precision)</a:t>
            </a:r>
          </a:p>
          <a:p>
            <a:pPr lvl="2">
              <a:spcBef>
                <a:spcPts val="0"/>
              </a:spcBef>
              <a:buFont typeface="Roboto"/>
              <a:buChar char="●"/>
            </a:pPr>
            <a:r>
              <a:rPr lang="en-US" sz="1600">
                <a:solidFill>
                  <a:srgbClr val="695D46"/>
                </a:solidFill>
              </a:rPr>
              <a:t>Ex.  </a:t>
            </a: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 b = 5;</a:t>
            </a:r>
          </a:p>
          <a:p>
            <a:pPr marL="1511300" lvl="3" indent="0">
              <a:spcBef>
                <a:spcPts val="0"/>
              </a:spcBef>
              <a:buNone/>
            </a:pP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int </a:t>
            </a:r>
            <a:r>
              <a:rPr lang="en-US" sz="1600" err="1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b; </a:t>
            </a:r>
          </a:p>
          <a:p>
            <a:r>
              <a:rPr lang="en-US">
                <a:solidFill>
                  <a:srgbClr val="695D46"/>
                </a:solidFill>
              </a:rPr>
              <a:t>Explicit vs. Implicit Casting: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>
              <a:spcBef>
                <a:spcPts val="0"/>
              </a:spcBef>
            </a:pPr>
            <a:r>
              <a:rPr lang="en-US" sz="1600" b="1">
                <a:solidFill>
                  <a:srgbClr val="695D46"/>
                </a:solidFill>
              </a:rPr>
              <a:t>Explicit</a:t>
            </a:r>
            <a:r>
              <a:rPr lang="en-US" sz="1600">
                <a:solidFill>
                  <a:srgbClr val="695D46"/>
                </a:solidFill>
              </a:rPr>
              <a:t>: Must be done for narrowing conversions to avoid compile time error</a:t>
            </a:r>
          </a:p>
          <a:p>
            <a:pPr lvl="2">
              <a:spcBef>
                <a:spcPts val="0"/>
              </a:spcBef>
            </a:pPr>
            <a:r>
              <a:rPr lang="en-US">
                <a:solidFill>
                  <a:srgbClr val="695D46"/>
                </a:solidFill>
              </a:rPr>
              <a:t>Does NOT change the original variable</a:t>
            </a:r>
          </a:p>
          <a:p>
            <a:pPr lvl="1">
              <a:spcBef>
                <a:spcPts val="0"/>
              </a:spcBef>
            </a:pPr>
            <a:r>
              <a:rPr lang="en-US" sz="1600" b="1">
                <a:solidFill>
                  <a:srgbClr val="695D46"/>
                </a:solidFill>
              </a:rPr>
              <a:t>Implicit</a:t>
            </a:r>
            <a:r>
              <a:rPr lang="en-US" sz="1600">
                <a:solidFill>
                  <a:srgbClr val="695D46"/>
                </a:solidFill>
              </a:rPr>
              <a:t>: Done automatically</a:t>
            </a:r>
            <a:endParaRPr lang="en-US">
              <a:solidFill>
                <a:srgbClr val="695D46"/>
              </a:solidFill>
            </a:endParaRPr>
          </a:p>
          <a:p>
            <a:pPr>
              <a:buFont typeface="Roboto"/>
              <a:buChar char="●"/>
            </a:pPr>
            <a:endParaRPr lang="en-US">
              <a:solidFill>
                <a:srgbClr val="695D4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7209C7-9EB8-3349-97C3-B6759293157A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3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7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</a:rPr>
              <a:t>Strings</a:t>
            </a:r>
            <a:endParaRPr lang="en-US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699" y="1152425"/>
            <a:ext cx="8776641" cy="3460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999"/>
              </a:lnSpc>
            </a:pPr>
            <a:r>
              <a:rPr lang="en">
                <a:solidFill>
                  <a:srgbClr val="695D46"/>
                </a:solidFill>
              </a:rPr>
              <a:t>Used to represent a sequence of characters</a:t>
            </a:r>
          </a:p>
          <a:p>
            <a:pPr marL="285750" indent="-285750">
              <a:lnSpc>
                <a:spcPct val="114999"/>
              </a:lnSpc>
            </a:pPr>
            <a:r>
              <a:rPr lang="en">
                <a:solidFill>
                  <a:srgbClr val="695D46"/>
                </a:solidFill>
              </a:rPr>
              <a:t>Are objects -- not a primitive data type </a:t>
            </a:r>
          </a:p>
          <a:p>
            <a:pPr marL="285750" indent="-285750">
              <a:lnSpc>
                <a:spcPct val="114999"/>
              </a:lnSpc>
            </a:pPr>
            <a:r>
              <a:rPr lang="en">
                <a:solidFill>
                  <a:srgbClr val="695D46"/>
                </a:solidFill>
              </a:rPr>
              <a:t>Strings are immutable meaning you cannot change them</a:t>
            </a:r>
            <a:endParaRPr lang="en-US">
              <a:solidFill>
                <a:srgbClr val="695D46"/>
              </a:solidFill>
            </a:endParaRPr>
          </a:p>
          <a:p>
            <a:pPr marL="285750" indent="-285750">
              <a:lnSpc>
                <a:spcPct val="114999"/>
              </a:lnSpc>
            </a:pPr>
            <a:r>
              <a:rPr lang="en">
                <a:solidFill>
                  <a:srgbClr val="695D46"/>
                </a:solidFill>
              </a:rPr>
              <a:t>Strings can be created the following ways:</a:t>
            </a:r>
            <a:endParaRPr lang="en-US">
              <a:solidFill>
                <a:srgbClr val="695D46"/>
              </a:solidFill>
            </a:endParaRPr>
          </a:p>
          <a:p>
            <a:pPr marL="768350" lvl="1" indent="-342900">
              <a:lnSpc>
                <a:spcPct val="114999"/>
              </a:lnSpc>
              <a:spcBef>
                <a:spcPts val="0"/>
              </a:spcBef>
              <a:buAutoNum type="arabicPeriod"/>
            </a:pPr>
            <a:r>
              <a:rPr lang="en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" sz="1600" err="1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aStr</a:t>
            </a:r>
            <a:r>
              <a:rPr lang="en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"Welcome to Recitation 3!";</a:t>
            </a:r>
            <a:endParaRPr lang="en-US" sz="1600">
              <a:solidFill>
                <a:srgbClr val="695D4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68350" lvl="1" indent="-342900">
              <a:lnSpc>
                <a:spcPct val="114999"/>
              </a:lnSpc>
              <a:spcBef>
                <a:spcPts val="0"/>
              </a:spcBef>
              <a:buAutoNum type="arabicPeriod"/>
            </a:pPr>
            <a:r>
              <a:rPr lang="en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 </a:t>
            </a:r>
            <a:r>
              <a:rPr lang="en" sz="1600" err="1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aStr</a:t>
            </a:r>
            <a:r>
              <a:rPr lang="en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String("Welcome to Recitation 3!");</a:t>
            </a:r>
          </a:p>
          <a:p>
            <a:pPr marL="285750" indent="-285750">
              <a:lnSpc>
                <a:spcPct val="114999"/>
              </a:lnSpc>
            </a:pPr>
            <a:r>
              <a:rPr lang="en">
                <a:solidFill>
                  <a:srgbClr val="695D46"/>
                </a:solidFill>
              </a:rPr>
              <a:t>String concatenation</a:t>
            </a:r>
            <a:endParaRPr lang="en-US">
              <a:solidFill>
                <a:srgbClr val="695D46"/>
              </a:solidFill>
            </a:endParaRPr>
          </a:p>
          <a:p>
            <a:pPr marL="742950" lvl="1">
              <a:lnSpc>
                <a:spcPct val="114999"/>
              </a:lnSpc>
              <a:spcBef>
                <a:spcPts val="0"/>
              </a:spcBef>
            </a:pPr>
            <a:r>
              <a:rPr lang="en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"H" + "E" + "L" + "L" + "O" -&gt; "HELLO"</a:t>
            </a:r>
            <a:endParaRPr lang="en-US" sz="1600">
              <a:solidFill>
                <a:srgbClr val="695D4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>
              <a:lnSpc>
                <a:spcPct val="114999"/>
              </a:lnSpc>
              <a:spcBef>
                <a:spcPts val="0"/>
              </a:spcBef>
            </a:pPr>
            <a:r>
              <a:rPr lang="en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"12" + "3" -&gt; "123” </a:t>
            </a:r>
          </a:p>
          <a:p>
            <a:pPr marL="285750">
              <a:lnSpc>
                <a:spcPct val="114999"/>
              </a:lnSpc>
            </a:pPr>
            <a:r>
              <a:rPr lang="en">
                <a:solidFill>
                  <a:srgbClr val="695D46"/>
                </a:solidFill>
              </a:rPr>
              <a:t>Check out the Java API for useful String methods:</a:t>
            </a:r>
            <a:endParaRPr lang="en">
              <a:solidFill>
                <a:srgbClr val="695D46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800100" lvl="1">
              <a:lnSpc>
                <a:spcPct val="114999"/>
              </a:lnSpc>
              <a:spcBef>
                <a:spcPts val="0"/>
              </a:spcBef>
            </a:pPr>
            <a:r>
              <a:rPr lang="en" sz="1600">
                <a:solidFill>
                  <a:srgbClr val="CE93D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https://docs.oracle.com/javase/7/docs/api/java/lang/String.html</a:t>
            </a:r>
            <a:endParaRPr lang="en" sz="1600">
              <a:solidFill>
                <a:srgbClr val="CE93D8"/>
              </a:solidFill>
            </a:endParaRPr>
          </a:p>
          <a:p>
            <a:pPr marL="800100" lvl="1">
              <a:lnSpc>
                <a:spcPct val="114999"/>
              </a:lnSpc>
              <a:spcBef>
                <a:spcPts val="0"/>
              </a:spcBef>
            </a:pPr>
            <a:r>
              <a:rPr lang="en" sz="1600">
                <a:solidFill>
                  <a:srgbClr val="695D46"/>
                </a:solidFill>
                <a:latin typeface="Calibri"/>
                <a:cs typeface="Calibri"/>
              </a:rPr>
              <a:t>Note: String operations return a new String so you must reassign the result to a</a:t>
            </a:r>
            <a:r>
              <a:rPr lang="en-US" sz="1600">
                <a:solidFill>
                  <a:srgbClr val="695D46"/>
                </a:solidFill>
                <a:latin typeface="Calibri"/>
                <a:cs typeface="Calibri"/>
              </a:rPr>
              <a:t> </a:t>
            </a:r>
            <a:r>
              <a:rPr lang="en" sz="1600">
                <a:solidFill>
                  <a:srgbClr val="695D46"/>
                </a:solidFill>
                <a:latin typeface="Calibri"/>
                <a:cs typeface="Calibri"/>
              </a:rPr>
              <a:t>String variable</a:t>
            </a:r>
          </a:p>
          <a:p>
            <a:pPr marL="800100" lvl="1">
              <a:lnSpc>
                <a:spcPct val="114999"/>
              </a:lnSpc>
            </a:pPr>
            <a:endParaRPr lang="en" sz="200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>
              <a:lnSpc>
                <a:spcPct val="114999"/>
              </a:lnSpc>
            </a:pPr>
            <a:endParaRPr lang="en" sz="2200">
              <a:solidFill>
                <a:srgbClr val="695D46"/>
              </a:solidFill>
            </a:endParaRPr>
          </a:p>
          <a:p>
            <a:pPr marL="425450" lvl="1" indent="0">
              <a:lnSpc>
                <a:spcPct val="114999"/>
              </a:lnSpc>
              <a:buNone/>
            </a:pPr>
            <a:endParaRPr lang="en">
              <a:solidFill>
                <a:schemeClr val="bg2">
                  <a:lumMod val="75000"/>
                </a:schemeClr>
              </a:solidFill>
            </a:endParaRPr>
          </a:p>
          <a:p>
            <a:pPr marL="425450" lvl="1" indent="0">
              <a:lnSpc>
                <a:spcPct val="114999"/>
              </a:lnSpc>
              <a:buNone/>
            </a:pPr>
            <a:endParaRPr lang="en">
              <a:solidFill>
                <a:schemeClr val="bg1">
                  <a:lumMod val="50000"/>
                </a:schemeClr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0" y="50443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CC3FFA-41ED-6348-9BA5-944B02A1E90D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4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02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b="1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Printing</a:t>
            </a:r>
            <a:endParaRPr b="1"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62372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456724" indent="-342424" fontAlgn="base"/>
            <a:r>
              <a:rPr lang="en-US" err="1">
                <a:solidFill>
                  <a:srgbClr val="695D46"/>
                </a:solidFill>
                <a:latin typeface="Courier New"/>
                <a:ea typeface="+mn-lt"/>
                <a:cs typeface="+mn-lt"/>
              </a:rPr>
              <a:t>System.out.print</a:t>
            </a:r>
            <a:r>
              <a:rPr lang="en-US">
                <a:solidFill>
                  <a:srgbClr val="695D46"/>
                </a:solidFill>
                <a:latin typeface="Courier New"/>
                <a:ea typeface="+mn-lt"/>
                <a:cs typeface="+mn-lt"/>
              </a:rPr>
              <a:t>()</a:t>
            </a:r>
            <a:r>
              <a:rPr lang="en-US">
                <a:solidFill>
                  <a:srgbClr val="695D46"/>
                </a:solidFill>
                <a:ea typeface="+mn-lt"/>
                <a:cs typeface="+mn-lt"/>
              </a:rPr>
              <a:t> - prints on the current line </a:t>
            </a:r>
          </a:p>
          <a:p>
            <a:pPr marL="456724" indent="-342424"/>
            <a:r>
              <a:rPr lang="en-US" err="1">
                <a:solidFill>
                  <a:srgbClr val="695D46"/>
                </a:solidFill>
                <a:latin typeface="Courier New"/>
                <a:ea typeface="+mn-lt"/>
                <a:cs typeface="+mn-lt"/>
              </a:rPr>
              <a:t>System.out.println</a:t>
            </a:r>
            <a:r>
              <a:rPr lang="en-US">
                <a:solidFill>
                  <a:srgbClr val="695D46"/>
                </a:solidFill>
                <a:latin typeface="Courier New"/>
                <a:ea typeface="+mn-lt"/>
                <a:cs typeface="+mn-lt"/>
              </a:rPr>
              <a:t>()</a:t>
            </a:r>
            <a:r>
              <a:rPr lang="en-US">
                <a:solidFill>
                  <a:srgbClr val="695D46"/>
                </a:solidFill>
                <a:ea typeface="+mn-lt"/>
                <a:cs typeface="+mn-lt"/>
              </a:rPr>
              <a:t> - prints and then adds a new line character at the end</a:t>
            </a:r>
          </a:p>
          <a:p>
            <a:pPr marL="456724" indent="-342424"/>
            <a:r>
              <a:rPr lang="en-US" err="1">
                <a:solidFill>
                  <a:srgbClr val="695D46"/>
                </a:solidFill>
                <a:latin typeface="Courier New"/>
                <a:ea typeface="+mn-lt"/>
                <a:cs typeface="+mn-lt"/>
              </a:rPr>
              <a:t>System.out.printf</a:t>
            </a:r>
            <a:r>
              <a:rPr lang="en-US">
                <a:solidFill>
                  <a:srgbClr val="695D46"/>
                </a:solidFill>
                <a:latin typeface="Courier New"/>
                <a:ea typeface="+mn-lt"/>
                <a:cs typeface="+mn-lt"/>
              </a:rPr>
              <a:t>()</a:t>
            </a:r>
            <a:r>
              <a:rPr lang="en-US">
                <a:solidFill>
                  <a:srgbClr val="695D46"/>
                </a:solidFill>
                <a:ea typeface="+mn-lt"/>
                <a:cs typeface="+mn-lt"/>
              </a:rPr>
              <a:t> - prints with formatting depending on the specifiers</a:t>
            </a:r>
          </a:p>
          <a:p>
            <a:pPr marL="913924" lvl="1" indent="-342424">
              <a:spcBef>
                <a:spcPts val="0"/>
              </a:spcBef>
            </a:pPr>
            <a:r>
              <a:rPr lang="en-US" sz="1600">
                <a:latin typeface="Courier New" panose="02070309020205020404" pitchFamily="49" charset="0"/>
                <a:ea typeface="+mn-lt"/>
                <a:cs typeface="Courier New" panose="02070309020205020404" pitchFamily="49" charset="0"/>
              </a:rPr>
              <a:t>%[flags][width][.precision]conversion-character</a:t>
            </a:r>
            <a:endParaRPr lang="en-US" sz="1600">
              <a:cs typeface="Calibri" panose="020F0502020204030204"/>
            </a:endParaRPr>
          </a:p>
          <a:p>
            <a:pPr marL="1066165" lvl="1" indent="-456565">
              <a:spcBef>
                <a:spcPts val="0"/>
              </a:spcBef>
            </a:pPr>
            <a:r>
              <a:rPr lang="en-US" sz="1600">
                <a:ea typeface="+mn-lt"/>
                <a:cs typeface="+mn-lt"/>
              </a:rPr>
              <a:t>Conversion characters:</a:t>
            </a:r>
            <a:endParaRPr lang="en-US" sz="1600"/>
          </a:p>
          <a:p>
            <a:pPr marL="1523365" lvl="2" indent="-456565"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s - Strings</a:t>
            </a:r>
            <a:endParaRPr lang="en-US"/>
          </a:p>
          <a:p>
            <a:pPr marL="1523365" lvl="2" indent="-456565"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d - decimal integers</a:t>
            </a:r>
            <a:endParaRPr lang="en-US"/>
          </a:p>
          <a:p>
            <a:pPr marL="1523365" lvl="2" indent="-456565"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f - floating-point numbers</a:t>
            </a:r>
            <a:endParaRPr lang="en-US"/>
          </a:p>
          <a:p>
            <a:pPr marL="1523365" lvl="2" indent="-456565"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c - characters</a:t>
            </a:r>
            <a:endParaRPr lang="en-US"/>
          </a:p>
          <a:p>
            <a:pPr marL="913924" lvl="1" indent="-342424"/>
            <a:endParaRPr lang="en-US">
              <a:solidFill>
                <a:srgbClr val="695D46"/>
              </a:solidFill>
              <a:cs typeface="Calibri"/>
            </a:endParaRPr>
          </a:p>
          <a:p>
            <a:pPr marL="114300" indent="0">
              <a:lnSpc>
                <a:spcPct val="113999"/>
              </a:lnSpc>
              <a:buNone/>
            </a:pPr>
            <a:endParaRPr lang="en-US">
              <a:cs typeface="Calibri" panose="020F0502020204030204"/>
            </a:endParaRPr>
          </a:p>
          <a:p>
            <a:pPr marL="913924" lvl="1" indent="-317183" fontAlgn="base"/>
            <a:endParaRPr lang="en-US">
              <a:cs typeface="Calibri" panose="020F0502020204030204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53400" y="502681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AE5345-00E4-9E4A-8259-74E8C3C15B8E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3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86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</a:rPr>
              <a:t>Scanner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665817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695D46"/>
                </a:solidFill>
                <a:latin typeface="Roboto"/>
                <a:ea typeface="Roboto"/>
                <a:cs typeface="Roboto"/>
              </a:rPr>
              <a:t>The Scanner class allows us to get user input by breaking it up into tokens (whitespace by default)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695D46"/>
                </a:solidFill>
              </a:rPr>
              <a:t>Useful to read user input or read from files 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695D46"/>
                </a:solidFill>
                <a:latin typeface="Roboto"/>
                <a:ea typeface="Roboto"/>
                <a:cs typeface="Roboto"/>
              </a:rPr>
              <a:t>You can create a Scanner as follows: </a:t>
            </a:r>
            <a:r>
              <a:rPr lang="en" sz="1600">
                <a:solidFill>
                  <a:srgbClr val="695D46"/>
                </a:solidFill>
                <a:latin typeface="Courier New"/>
                <a:ea typeface="Roboto"/>
                <a:cs typeface="Roboto"/>
              </a:rPr>
              <a:t>Scanner </a:t>
            </a:r>
            <a:r>
              <a:rPr lang="en" sz="1600" err="1">
                <a:solidFill>
                  <a:srgbClr val="695D46"/>
                </a:solidFill>
                <a:latin typeface="Courier New"/>
                <a:ea typeface="Roboto"/>
                <a:cs typeface="Roboto"/>
              </a:rPr>
              <a:t>myScanner</a:t>
            </a:r>
            <a:r>
              <a:rPr lang="en" sz="1600">
                <a:solidFill>
                  <a:srgbClr val="695D46"/>
                </a:solidFill>
                <a:latin typeface="Courier New"/>
                <a:ea typeface="Roboto"/>
                <a:cs typeface="Roboto"/>
              </a:rPr>
              <a:t> = new Scanner(</a:t>
            </a:r>
            <a:r>
              <a:rPr lang="en" sz="1600" err="1">
                <a:solidFill>
                  <a:srgbClr val="695D46"/>
                </a:solidFill>
                <a:latin typeface="Courier New"/>
                <a:ea typeface="Roboto"/>
                <a:cs typeface="Roboto"/>
              </a:rPr>
              <a:t>System.in</a:t>
            </a:r>
            <a:r>
              <a:rPr lang="en" sz="1600">
                <a:solidFill>
                  <a:srgbClr val="695D46"/>
                </a:solidFill>
                <a:latin typeface="Courier New"/>
                <a:ea typeface="Roboto"/>
                <a:cs typeface="Roboto"/>
              </a:rPr>
              <a:t>);</a:t>
            </a:r>
            <a:endParaRPr lang="en" sz="1600">
              <a:solidFill>
                <a:srgbClr val="695D46"/>
              </a:solidFill>
            </a:endParaRP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695D46"/>
                </a:solidFill>
                <a:latin typeface="Roboto"/>
                <a:ea typeface="Roboto"/>
                <a:cs typeface="Roboto"/>
              </a:rPr>
              <a:t>Must </a:t>
            </a:r>
            <a:r>
              <a:rPr lang="en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import </a:t>
            </a:r>
            <a:r>
              <a:rPr lang="en" err="1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java.util.Scanner</a:t>
            </a:r>
            <a:r>
              <a:rPr lang="en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;</a:t>
            </a:r>
          </a:p>
          <a:p>
            <a:pPr marL="400050" indent="-285750">
              <a:lnSpc>
                <a:spcPct val="114999"/>
              </a:lnSpc>
            </a:pPr>
            <a:r>
              <a:rPr lang="en">
                <a:solidFill>
                  <a:srgbClr val="695D46"/>
                </a:solidFill>
              </a:rPr>
              <a:t>Always create just one Scanner!</a:t>
            </a:r>
            <a:endParaRPr lang="en">
              <a:solidFill>
                <a:schemeClr val="bg1">
                  <a:lumMod val="50000"/>
                </a:schemeClr>
              </a:solidFill>
            </a:endParaRPr>
          </a:p>
          <a:p>
            <a:pPr marL="400050" indent="-285750">
              <a:lnSpc>
                <a:spcPct val="114999"/>
              </a:lnSpc>
            </a:pPr>
            <a:endParaRPr lang="en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46933" y="50443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C1C3368B-6313-914A-9205-657AD1DCD9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9215153"/>
              </p:ext>
            </p:extLst>
          </p:nvPr>
        </p:nvGraphicFramePr>
        <p:xfrm>
          <a:off x="5049957" y="1152425"/>
          <a:ext cx="3942247" cy="3355763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597333">
                  <a:extLst>
                    <a:ext uri="{9D8B030D-6E8A-4147-A177-3AD203B41FA5}">
                      <a16:colId xmlns:a16="http://schemas.microsoft.com/office/drawing/2014/main" val="4099239698"/>
                    </a:ext>
                  </a:extLst>
                </a:gridCol>
                <a:gridCol w="2344914">
                  <a:extLst>
                    <a:ext uri="{9D8B030D-6E8A-4147-A177-3AD203B41FA5}">
                      <a16:colId xmlns:a16="http://schemas.microsoft.com/office/drawing/2014/main" val="3015471990"/>
                    </a:ext>
                  </a:extLst>
                </a:gridCol>
              </a:tblGrid>
              <a:tr h="38983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</a:rPr>
                        <a:t>Definition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7135365"/>
                  </a:ext>
                </a:extLst>
              </a:tr>
              <a:tr h="375126">
                <a:tc>
                  <a:txBody>
                    <a:bodyPr/>
                    <a:lstStyle/>
                    <a:p>
                      <a:pPr algn="ctr"/>
                      <a:r>
                        <a:rPr lang="en-US" sz="1400" err="1">
                          <a:solidFill>
                            <a:srgbClr val="000000"/>
                          </a:solidFill>
                          <a:latin typeface="Courier New"/>
                        </a:rPr>
                        <a:t>hasNext</a:t>
                      </a:r>
                      <a:r>
                        <a:rPr lang="en-US" sz="1400">
                          <a:solidFill>
                            <a:srgbClr val="000000"/>
                          </a:solidFill>
                          <a:latin typeface="Courier New"/>
                        </a:rPr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</a:rPr>
                        <a:t>Checks if Scanner has another token in its input.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258702"/>
                  </a:ext>
                </a:extLst>
              </a:tr>
              <a:tr h="375126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latin typeface="Courier New"/>
                        </a:rPr>
                        <a:t>hasNextLine()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00000"/>
                          </a:solidFill>
                          <a:latin typeface="Roboto"/>
                        </a:rPr>
                        <a:t>Checks if Scanner has another line in its input.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2555897"/>
                  </a:ext>
                </a:extLst>
              </a:tr>
              <a:tr h="37512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ourier New"/>
                        </a:rPr>
                        <a:t>next()</a:t>
                      </a:r>
                      <a:endParaRPr lang="en-US" sz="1400">
                        <a:latin typeface="Courier New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Roboto"/>
                        </a:rPr>
                        <a:t>Reads the next 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urier New"/>
                        </a:rPr>
                        <a:t>String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Roboto"/>
                        </a:rPr>
                        <a:t> token.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255212"/>
                  </a:ext>
                </a:extLst>
              </a:tr>
              <a:tr h="37512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ourier New"/>
                        </a:rPr>
                        <a:t>nextLine()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Roboto"/>
                        </a:rPr>
                        <a:t>Reads the next line as a 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urier New"/>
                        </a:rPr>
                        <a:t>String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Roboto"/>
                        </a:rPr>
                        <a:t>.</a:t>
                      </a:r>
                      <a:endParaRPr lang="en-US" sz="1400">
                        <a:latin typeface="Roboto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8002173"/>
                  </a:ext>
                </a:extLst>
              </a:tr>
              <a:tr h="37512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ourier New"/>
                        </a:rPr>
                        <a:t>nextInt()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Roboto"/>
                        </a:rPr>
                        <a:t>Reads the next 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urier New"/>
                        </a:rPr>
                        <a:t>int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Roboto"/>
                        </a:rPr>
                        <a:t> token.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3578495"/>
                  </a:ext>
                </a:extLst>
              </a:tr>
              <a:tr h="375126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Courier New"/>
                        </a:rPr>
                        <a:t>nextDouble()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Roboto"/>
                        </a:rPr>
                        <a:t>Reads the next 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highlight>
                            <a:srgbClr val="FFFF00"/>
                          </a:highlight>
                          <a:latin typeface="Courier New"/>
                        </a:rPr>
                        <a:t>double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latin typeface="Roboto"/>
                        </a:rPr>
                        <a:t> token.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60411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F6DF77E-E332-AE4E-AC87-53DA7C78AF6B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3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34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</a:rPr>
              <a:t>Conditionals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277750" y="1152425"/>
            <a:ext cx="8520600" cy="3666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999"/>
              </a:lnSpc>
              <a:buFont typeface="Roboto,Sans-Serif"/>
              <a:buChar char="●"/>
            </a:pPr>
            <a:r>
              <a:rPr lang="en">
                <a:solidFill>
                  <a:schemeClr val="bg2">
                    <a:lumMod val="75000"/>
                  </a:schemeClr>
                </a:solidFill>
                <a:latin typeface="Roboto"/>
              </a:rPr>
              <a:t>If/Else Statement:</a:t>
            </a: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>
                <a:solidFill>
                  <a:schemeClr val="bg2">
                    <a:lumMod val="75000"/>
                  </a:schemeClr>
                </a:solidFill>
                <a:latin typeface="Courier New"/>
              </a:rPr>
              <a:t>if</a:t>
            </a:r>
            <a:r>
              <a:rPr lang="en">
                <a:solidFill>
                  <a:schemeClr val="bg2">
                    <a:lumMod val="75000"/>
                  </a:schemeClr>
                </a:solidFill>
                <a:latin typeface="Roboto"/>
              </a:rPr>
              <a:t> details code to be executed, if the specified condition is true</a:t>
            </a: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>
                <a:solidFill>
                  <a:schemeClr val="bg2">
                    <a:lumMod val="75000"/>
                  </a:schemeClr>
                </a:solidFill>
                <a:latin typeface="Courier New"/>
              </a:rPr>
              <a:t>else if</a:t>
            </a:r>
            <a:r>
              <a:rPr lang="en">
                <a:solidFill>
                  <a:schemeClr val="bg2">
                    <a:lumMod val="75000"/>
                  </a:schemeClr>
                </a:solidFill>
                <a:latin typeface="Roboto"/>
              </a:rPr>
              <a:t> details code to be executed, if the first condition is false and the specified condition is true</a:t>
            </a: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>
                <a:solidFill>
                  <a:schemeClr val="bg2">
                    <a:lumMod val="75000"/>
                  </a:schemeClr>
                </a:solidFill>
                <a:latin typeface="Courier New"/>
              </a:rPr>
              <a:t>else </a:t>
            </a:r>
            <a:r>
              <a:rPr lang="en">
                <a:solidFill>
                  <a:schemeClr val="bg2">
                    <a:lumMod val="75000"/>
                  </a:schemeClr>
                </a:solidFill>
                <a:latin typeface="Roboto"/>
              </a:rPr>
              <a:t>details code to be executed, if the same condition is false for all above cases</a:t>
            </a:r>
            <a:endParaRPr lang="en">
              <a:solidFill>
                <a:schemeClr val="bg2">
                  <a:lumMod val="75000"/>
                </a:schemeClr>
              </a:solidFill>
              <a:latin typeface="Courier New"/>
            </a:endParaRPr>
          </a:p>
          <a:p>
            <a:pPr marL="285750" indent="-285750">
              <a:lnSpc>
                <a:spcPct val="114999"/>
              </a:lnSpc>
              <a:buFont typeface="Roboto,Sans-Serif"/>
              <a:buChar char="●"/>
            </a:pPr>
            <a:r>
              <a:rPr lang="en">
                <a:solidFill>
                  <a:schemeClr val="bg2">
                    <a:lumMod val="75000"/>
                  </a:schemeClr>
                </a:solidFill>
                <a:latin typeface="Roboto"/>
              </a:rPr>
              <a:t>Ternary Expression:</a:t>
            </a: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</a:pPr>
            <a:r>
              <a:rPr lang="en">
                <a:solidFill>
                  <a:schemeClr val="bg2">
                    <a:lumMod val="75000"/>
                  </a:schemeClr>
                </a:solidFill>
                <a:latin typeface="Courier New"/>
              </a:rPr>
              <a:t>variable = expression1 ? expression2 : expression3;</a:t>
            </a:r>
          </a:p>
          <a:p>
            <a:pPr marL="1200150" lvl="2" indent="-285750">
              <a:lnSpc>
                <a:spcPct val="114999"/>
              </a:lnSpc>
              <a:spcBef>
                <a:spcPts val="0"/>
              </a:spcBef>
            </a:pPr>
            <a:r>
              <a:rPr lang="en">
                <a:solidFill>
                  <a:schemeClr val="bg2">
                    <a:lumMod val="75000"/>
                  </a:schemeClr>
                </a:solidFill>
                <a:latin typeface="Roboto"/>
              </a:rPr>
              <a:t>If </a:t>
            </a:r>
            <a:r>
              <a:rPr lang="en">
                <a:solidFill>
                  <a:schemeClr val="bg2">
                    <a:lumMod val="75000"/>
                  </a:schemeClr>
                </a:solidFill>
                <a:latin typeface="Courier New"/>
              </a:rPr>
              <a:t>expression1</a:t>
            </a:r>
            <a:r>
              <a:rPr lang="en">
                <a:solidFill>
                  <a:schemeClr val="bg2">
                    <a:lumMod val="75000"/>
                  </a:schemeClr>
                </a:solidFill>
                <a:latin typeface="Roboto"/>
              </a:rPr>
              <a:t> is </a:t>
            </a:r>
            <a:r>
              <a:rPr lang="en" b="1" u="sng">
                <a:solidFill>
                  <a:schemeClr val="bg2">
                    <a:lumMod val="75000"/>
                  </a:schemeClr>
                </a:solidFill>
                <a:latin typeface="Roboto"/>
              </a:rPr>
              <a:t>true</a:t>
            </a:r>
            <a:r>
              <a:rPr lang="en">
                <a:solidFill>
                  <a:schemeClr val="bg2">
                    <a:lumMod val="75000"/>
                  </a:schemeClr>
                </a:solidFill>
                <a:latin typeface="Roboto"/>
              </a:rPr>
              <a:t>, then </a:t>
            </a:r>
            <a:r>
              <a:rPr lang="en">
                <a:solidFill>
                  <a:schemeClr val="bg2">
                    <a:lumMod val="75000"/>
                  </a:schemeClr>
                </a:solidFill>
                <a:latin typeface="Courier New"/>
              </a:rPr>
              <a:t>expression2</a:t>
            </a:r>
            <a:r>
              <a:rPr lang="en">
                <a:solidFill>
                  <a:schemeClr val="bg2">
                    <a:lumMod val="75000"/>
                  </a:schemeClr>
                </a:solidFill>
                <a:latin typeface="Roboto"/>
              </a:rPr>
              <a:t> is executed</a:t>
            </a:r>
          </a:p>
          <a:p>
            <a:pPr marL="1200150" lvl="2" indent="-285750">
              <a:lnSpc>
                <a:spcPct val="114999"/>
              </a:lnSpc>
              <a:spcBef>
                <a:spcPts val="0"/>
              </a:spcBef>
            </a:pPr>
            <a:r>
              <a:rPr lang="en">
                <a:solidFill>
                  <a:schemeClr val="bg2">
                    <a:lumMod val="75000"/>
                  </a:schemeClr>
                </a:solidFill>
                <a:latin typeface="Roboto"/>
              </a:rPr>
              <a:t>If </a:t>
            </a:r>
            <a:r>
              <a:rPr lang="en">
                <a:solidFill>
                  <a:schemeClr val="bg2">
                    <a:lumMod val="75000"/>
                  </a:schemeClr>
                </a:solidFill>
                <a:latin typeface="Courier New"/>
                <a:cs typeface="Courier New"/>
              </a:rPr>
              <a:t>expression1</a:t>
            </a:r>
            <a:r>
              <a:rPr lang="en">
                <a:solidFill>
                  <a:schemeClr val="bg2">
                    <a:lumMod val="75000"/>
                  </a:schemeClr>
                </a:solidFill>
                <a:latin typeface="Roboto"/>
                <a:cs typeface="Courier New"/>
              </a:rPr>
              <a:t> </a:t>
            </a:r>
            <a:r>
              <a:rPr lang="en">
                <a:solidFill>
                  <a:schemeClr val="bg2">
                    <a:lumMod val="75000"/>
                  </a:schemeClr>
                </a:solidFill>
                <a:latin typeface="Roboto"/>
              </a:rPr>
              <a:t>is </a:t>
            </a:r>
            <a:r>
              <a:rPr lang="en" b="1" u="sng">
                <a:solidFill>
                  <a:schemeClr val="bg2">
                    <a:lumMod val="75000"/>
                  </a:schemeClr>
                </a:solidFill>
                <a:latin typeface="Roboto"/>
              </a:rPr>
              <a:t>false</a:t>
            </a:r>
            <a:r>
              <a:rPr lang="en">
                <a:solidFill>
                  <a:schemeClr val="bg2">
                    <a:lumMod val="75000"/>
                  </a:schemeClr>
                </a:solidFill>
                <a:latin typeface="Roboto"/>
              </a:rPr>
              <a:t>, then </a:t>
            </a:r>
            <a:r>
              <a:rPr lang="en">
                <a:solidFill>
                  <a:schemeClr val="bg2">
                    <a:lumMod val="75000"/>
                  </a:schemeClr>
                </a:solidFill>
                <a:latin typeface="Courier New"/>
                <a:cs typeface="Courier New"/>
              </a:rPr>
              <a:t>expression3</a:t>
            </a:r>
            <a:r>
              <a:rPr lang="en">
                <a:solidFill>
                  <a:schemeClr val="bg2">
                    <a:lumMod val="75000"/>
                  </a:schemeClr>
                </a:solidFill>
                <a:latin typeface="Roboto"/>
                <a:cs typeface="Courier New"/>
              </a:rPr>
              <a:t> </a:t>
            </a:r>
            <a:r>
              <a:rPr lang="en">
                <a:solidFill>
                  <a:schemeClr val="bg2">
                    <a:lumMod val="75000"/>
                  </a:schemeClr>
                </a:solidFill>
                <a:latin typeface="Roboto"/>
              </a:rPr>
              <a:t>is executed</a:t>
            </a:r>
          </a:p>
          <a:p>
            <a:pPr marL="285750" indent="-285750">
              <a:lnSpc>
                <a:spcPct val="114999"/>
              </a:lnSpc>
              <a:buFont typeface="Roboto,Sans-Serif"/>
              <a:buChar char="●"/>
            </a:pPr>
            <a:r>
              <a:rPr lang="en">
                <a:solidFill>
                  <a:schemeClr val="bg2">
                    <a:lumMod val="75000"/>
                  </a:schemeClr>
                </a:solidFill>
                <a:latin typeface="Roboto"/>
              </a:rPr>
              <a:t>Switch Statement:</a:t>
            </a: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</a:pPr>
            <a:r>
              <a:rPr lang="en">
                <a:solidFill>
                  <a:schemeClr val="bg2">
                    <a:lumMod val="75000"/>
                  </a:schemeClr>
                </a:solidFill>
                <a:latin typeface="Roboto"/>
              </a:rPr>
              <a:t>One case statement for each of the possible values the variable can take</a:t>
            </a:r>
            <a:endParaRPr lang="en">
              <a:solidFill>
                <a:schemeClr val="bg2">
                  <a:lumMod val="75000"/>
                </a:schemeClr>
              </a:solidFill>
              <a:latin typeface="Courier New"/>
            </a:endParaRP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</a:pPr>
            <a:r>
              <a:rPr lang="en">
                <a:solidFill>
                  <a:schemeClr val="bg2">
                    <a:lumMod val="75000"/>
                  </a:schemeClr>
                </a:solidFill>
                <a:latin typeface="Roboto"/>
              </a:rPr>
              <a:t>default statement is optional and will only be used if none of the previous cases were true</a:t>
            </a: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</a:pPr>
            <a:r>
              <a:rPr lang="en" i="1">
                <a:solidFill>
                  <a:schemeClr val="bg2">
                    <a:lumMod val="75000"/>
                  </a:schemeClr>
                </a:solidFill>
                <a:latin typeface="Roboto"/>
              </a:rPr>
              <a:t>Always</a:t>
            </a:r>
            <a:r>
              <a:rPr lang="en">
                <a:solidFill>
                  <a:schemeClr val="bg2">
                    <a:lumMod val="75000"/>
                  </a:schemeClr>
                </a:solidFill>
                <a:latin typeface="Roboto"/>
              </a:rPr>
              <a:t> put a break statement after each case to avoid fall through!</a:t>
            </a:r>
          </a:p>
          <a:p>
            <a:pPr marL="285750" indent="-285750">
              <a:lnSpc>
                <a:spcPct val="114999"/>
              </a:lnSpc>
              <a:buFont typeface="Roboto,Sans-Serif"/>
              <a:buChar char="●"/>
            </a:pPr>
            <a:endParaRPr lang="en">
              <a:solidFill>
                <a:schemeClr val="bg2">
                  <a:lumMod val="75000"/>
                </a:schemeClr>
              </a:solidFill>
              <a:latin typeface="Roboto"/>
            </a:endParaRPr>
          </a:p>
          <a:p>
            <a:pPr marL="0" indent="0">
              <a:lnSpc>
                <a:spcPct val="114999"/>
              </a:lnSpc>
              <a:buNone/>
            </a:pPr>
            <a:endParaRPr lang="en">
              <a:solidFill>
                <a:schemeClr val="bg1">
                  <a:lumMod val="50000"/>
                </a:schemeClr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5274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</a:rPr>
              <a:t>Conditionals (examples)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D703AA74-65D7-F84F-B3C9-2574F3DD5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853" y="1511538"/>
            <a:ext cx="3035800" cy="1865079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A1D422D-9242-B04D-8336-BA47B8690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3696265"/>
            <a:ext cx="4439036" cy="566162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4E90135-6123-324C-9E56-EB0DF3A9A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2687" y="1376366"/>
            <a:ext cx="3568537" cy="29791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3CD9DD4-3421-BF43-BC9B-CA38E3CE66F5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6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347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</a:rPr>
              <a:t>Iteration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4206240" cy="38705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999"/>
              </a:lnSpc>
              <a:buFont typeface="Roboto,Sans-Serif"/>
              <a:buChar char="●"/>
            </a:pPr>
            <a:r>
              <a:rPr lang="en" sz="1600">
                <a:solidFill>
                  <a:srgbClr val="695D46"/>
                </a:solidFill>
                <a:latin typeface="Roboto"/>
              </a:rPr>
              <a:t>While Loops:</a:t>
            </a: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  <a:buFont typeface="Roboto,Sans-Serif"/>
              <a:buChar char="●"/>
            </a:pPr>
            <a:r>
              <a:rPr lang="en">
                <a:solidFill>
                  <a:srgbClr val="695D46"/>
                </a:solidFill>
                <a:latin typeface="Roboto"/>
              </a:rPr>
              <a:t>Execute as long as the conditional statement is still true</a:t>
            </a: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  <a:buFont typeface="Roboto,Sans-Serif"/>
              <a:buChar char="●"/>
            </a:pPr>
            <a:r>
              <a:rPr lang="en">
                <a:solidFill>
                  <a:srgbClr val="695D46"/>
                </a:solidFill>
                <a:latin typeface="Roboto"/>
              </a:rPr>
              <a:t>The conditional statement is evaluated </a:t>
            </a:r>
            <a:r>
              <a:rPr lang="en" b="1" u="sng">
                <a:solidFill>
                  <a:srgbClr val="695D46"/>
                </a:solidFill>
                <a:latin typeface="Roboto"/>
              </a:rPr>
              <a:t>before</a:t>
            </a:r>
            <a:r>
              <a:rPr lang="en">
                <a:solidFill>
                  <a:srgbClr val="695D46"/>
                </a:solidFill>
                <a:latin typeface="Roboto"/>
              </a:rPr>
              <a:t> beginning the loop</a:t>
            </a: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  <a:buFont typeface="Roboto,Sans-Serif"/>
              <a:buChar char="●"/>
            </a:pPr>
            <a:r>
              <a:rPr lang="en">
                <a:solidFill>
                  <a:srgbClr val="695D46"/>
                </a:solidFill>
                <a:latin typeface="Roboto"/>
              </a:rPr>
              <a:t>Use when you don't know exactly how many times the code will repeat</a:t>
            </a:r>
          </a:p>
          <a:p>
            <a:pPr marL="285750" indent="-285750">
              <a:lnSpc>
                <a:spcPct val="114999"/>
              </a:lnSpc>
              <a:buFont typeface="Roboto,Sans-Serif"/>
              <a:buChar char="●"/>
            </a:pPr>
            <a:r>
              <a:rPr lang="en" sz="1600">
                <a:solidFill>
                  <a:srgbClr val="695D46"/>
                </a:solidFill>
                <a:latin typeface="Roboto"/>
              </a:rPr>
              <a:t>Do While Loops:</a:t>
            </a: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  <a:buFont typeface="Roboto,Sans-Serif"/>
              <a:buChar char="●"/>
            </a:pPr>
            <a:r>
              <a:rPr lang="en">
                <a:solidFill>
                  <a:srgbClr val="695D46"/>
                </a:solidFill>
                <a:latin typeface="Roboto"/>
              </a:rPr>
              <a:t>Very similar to while loops in concept</a:t>
            </a: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  <a:buFont typeface="Roboto,Sans-Serif"/>
              <a:buChar char="●"/>
            </a:pPr>
            <a:r>
              <a:rPr lang="en">
                <a:solidFill>
                  <a:srgbClr val="695D46"/>
                </a:solidFill>
                <a:latin typeface="Roboto"/>
              </a:rPr>
              <a:t>The conditional statement is evaluated </a:t>
            </a:r>
            <a:r>
              <a:rPr lang="en" b="1" u="sng">
                <a:solidFill>
                  <a:srgbClr val="695D46"/>
                </a:solidFill>
                <a:latin typeface="Roboto"/>
              </a:rPr>
              <a:t>after</a:t>
            </a:r>
            <a:r>
              <a:rPr lang="en">
                <a:solidFill>
                  <a:srgbClr val="695D46"/>
                </a:solidFill>
                <a:latin typeface="Roboto"/>
              </a:rPr>
              <a:t> the loop.</a:t>
            </a:r>
            <a:endParaRPr lang="en" b="1" u="sng">
              <a:solidFill>
                <a:srgbClr val="695D46"/>
              </a:solidFill>
              <a:latin typeface="Roboto"/>
            </a:endParaRP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  <a:buFont typeface="Roboto,Sans-Serif"/>
              <a:buChar char="●"/>
            </a:pPr>
            <a:r>
              <a:rPr lang="en">
                <a:solidFill>
                  <a:srgbClr val="695D46"/>
                </a:solidFill>
                <a:latin typeface="Roboto"/>
              </a:rPr>
              <a:t>Tip: Use when you always want to execute a certain block of code at least once</a:t>
            </a:r>
          </a:p>
          <a:p>
            <a:pPr marL="285750" indent="-285750">
              <a:lnSpc>
                <a:spcPct val="114999"/>
              </a:lnSpc>
            </a:pPr>
            <a:endParaRPr lang="en" sz="1600">
              <a:solidFill>
                <a:srgbClr val="695D46"/>
              </a:solidFill>
              <a:latin typeface="Roboto"/>
            </a:endParaRPr>
          </a:p>
          <a:p>
            <a:pPr marL="742950" lvl="1" indent="-285750">
              <a:lnSpc>
                <a:spcPct val="114999"/>
              </a:lnSpc>
              <a:buFont typeface="Roboto,Sans-Serif"/>
              <a:buChar char="●"/>
            </a:pPr>
            <a:endParaRPr lang="en">
              <a:solidFill>
                <a:schemeClr val="bg2">
                  <a:lumMod val="75000"/>
                </a:schemeClr>
              </a:solidFill>
              <a:latin typeface="Roboto"/>
            </a:endParaRPr>
          </a:p>
          <a:p>
            <a:pPr marL="285750" indent="-285750">
              <a:lnSpc>
                <a:spcPct val="114999"/>
              </a:lnSpc>
              <a:buFont typeface="Roboto,Sans-Serif"/>
              <a:buChar char="●"/>
            </a:pPr>
            <a:endParaRPr lang="en">
              <a:solidFill>
                <a:schemeClr val="bg2">
                  <a:lumMod val="75000"/>
                </a:schemeClr>
              </a:solidFill>
              <a:latin typeface="Roboto"/>
            </a:endParaRPr>
          </a:p>
          <a:p>
            <a:pPr marL="742950" lvl="1" indent="-285750">
              <a:lnSpc>
                <a:spcPct val="114999"/>
              </a:lnSpc>
              <a:buFont typeface="Roboto,Sans-Serif"/>
              <a:buChar char="●"/>
            </a:pPr>
            <a:endParaRPr lang="en">
              <a:solidFill>
                <a:schemeClr val="bg2">
                  <a:lumMod val="75000"/>
                </a:schemeClr>
              </a:solidFill>
              <a:latin typeface="Roboto"/>
            </a:endParaRPr>
          </a:p>
          <a:p>
            <a:pPr marL="457200" lvl="1" indent="0">
              <a:lnSpc>
                <a:spcPct val="114999"/>
              </a:lnSpc>
              <a:buNone/>
            </a:pPr>
            <a:endParaRPr lang="en">
              <a:solidFill>
                <a:schemeClr val="bg2">
                  <a:lumMod val="75000"/>
                </a:schemeClr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76;p14">
            <a:extLst>
              <a:ext uri="{FF2B5EF4-FFF2-40B4-BE49-F238E27FC236}">
                <a16:creationId xmlns:a16="http://schemas.microsoft.com/office/drawing/2014/main" id="{3659EF52-9A76-E04C-9352-3C4E921AC67F}"/>
              </a:ext>
            </a:extLst>
          </p:cNvPr>
          <p:cNvSpPr txBox="1">
            <a:spLocks/>
          </p:cNvSpPr>
          <p:nvPr/>
        </p:nvSpPr>
        <p:spPr>
          <a:xfrm>
            <a:off x="4517940" y="1152393"/>
            <a:ext cx="4206240" cy="387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" sz="1600">
                <a:solidFill>
                  <a:srgbClr val="695D46"/>
                </a:solidFill>
                <a:latin typeface="Roboto"/>
              </a:rPr>
              <a:t>For Loops:</a:t>
            </a: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>
                <a:solidFill>
                  <a:srgbClr val="695D46"/>
                </a:solidFill>
                <a:latin typeface="Roboto"/>
              </a:rPr>
              <a:t>3 components: initializer, condition, update</a:t>
            </a: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>
                <a:solidFill>
                  <a:srgbClr val="695D46"/>
                </a:solidFill>
                <a:latin typeface="Roboto"/>
              </a:rPr>
              <a:t>The condition is checked </a:t>
            </a:r>
            <a:r>
              <a:rPr lang="en" b="1" u="sng">
                <a:solidFill>
                  <a:srgbClr val="695D46"/>
                </a:solidFill>
                <a:latin typeface="Roboto"/>
              </a:rPr>
              <a:t>before</a:t>
            </a:r>
            <a:r>
              <a:rPr lang="en">
                <a:solidFill>
                  <a:srgbClr val="695D46"/>
                </a:solidFill>
                <a:latin typeface="Roboto"/>
              </a:rPr>
              <a:t> each iteration (including the first iteration)</a:t>
            </a:r>
            <a:endParaRPr lang="en">
              <a:solidFill>
                <a:srgbClr val="695D46"/>
              </a:solidFill>
            </a:endParaRP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>
                <a:solidFill>
                  <a:srgbClr val="695D46"/>
                </a:solidFill>
                <a:latin typeface="Roboto"/>
              </a:rPr>
              <a:t>The update is executed </a:t>
            </a:r>
            <a:r>
              <a:rPr lang="en" b="1" u="sng">
                <a:solidFill>
                  <a:srgbClr val="695D46"/>
                </a:solidFill>
                <a:latin typeface="Roboto"/>
              </a:rPr>
              <a:t>after</a:t>
            </a:r>
            <a:r>
              <a:rPr lang="en">
                <a:solidFill>
                  <a:srgbClr val="695D46"/>
                </a:solidFill>
                <a:latin typeface="Roboto"/>
              </a:rPr>
              <a:t> each iteration</a:t>
            </a: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>
                <a:solidFill>
                  <a:srgbClr val="695D46"/>
                </a:solidFill>
                <a:latin typeface="Roboto"/>
              </a:rPr>
              <a:t>Tip: Use when you know exactly how many times the code will repeat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" sz="1600">
                <a:solidFill>
                  <a:srgbClr val="695D46"/>
                </a:solidFill>
                <a:latin typeface="Roboto"/>
              </a:rPr>
              <a:t>For Each Loops:</a:t>
            </a: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/>
              <a:t>Does not store index, cannot modify array, and always iterates forward </a:t>
            </a: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</a:pPr>
            <a:r>
              <a:rPr lang="en-US"/>
              <a:t>Tip: Use to iterate over an array</a:t>
            </a:r>
            <a:endParaRPr lang="en">
              <a:solidFill>
                <a:schemeClr val="bg2">
                  <a:lumMod val="75000"/>
                </a:schemeClr>
              </a:solidFill>
              <a:latin typeface="Roboto"/>
            </a:endParaRPr>
          </a:p>
          <a:p>
            <a:pPr marL="285750" indent="-285750">
              <a:lnSpc>
                <a:spcPct val="114999"/>
              </a:lnSpc>
              <a:buFont typeface="Roboto,Sans-Serif"/>
              <a:buChar char="●"/>
            </a:pPr>
            <a:endParaRPr lang="en">
              <a:solidFill>
                <a:schemeClr val="bg2">
                  <a:lumMod val="75000"/>
                </a:schemeClr>
              </a:solidFill>
              <a:latin typeface="Roboto"/>
            </a:endParaRPr>
          </a:p>
          <a:p>
            <a:pPr marL="742950" lvl="1" indent="-285750">
              <a:lnSpc>
                <a:spcPct val="114999"/>
              </a:lnSpc>
              <a:buFont typeface="Roboto,Sans-Serif"/>
              <a:buChar char="●"/>
            </a:pPr>
            <a:endParaRPr lang="en">
              <a:solidFill>
                <a:schemeClr val="bg2">
                  <a:lumMod val="75000"/>
                </a:schemeClr>
              </a:solidFill>
              <a:latin typeface="Roboto"/>
            </a:endParaRPr>
          </a:p>
          <a:p>
            <a:pPr marL="457200" lvl="1" indent="0">
              <a:lnSpc>
                <a:spcPct val="114999"/>
              </a:lnSpc>
              <a:buFont typeface="Open Sans"/>
              <a:buNone/>
            </a:pPr>
            <a:endParaRPr lang="en">
              <a:solidFill>
                <a:schemeClr val="bg2">
                  <a:lumMod val="75000"/>
                </a:schemeClr>
              </a:solidFill>
            </a:endParaRPr>
          </a:p>
          <a:p>
            <a:pPr marL="114300" indent="0">
              <a:lnSpc>
                <a:spcPct val="114999"/>
              </a:lnSpc>
              <a:buFont typeface="Open Sans"/>
              <a:buNone/>
            </a:pPr>
            <a:endParaRPr lang="en-US">
              <a:solidFill>
                <a:srgbClr val="000000"/>
              </a:solidFill>
              <a:latin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687131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</a:rPr>
              <a:t>Iteration (examples)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BEA1524-D3E3-274F-91CB-4FE463F03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332" y="1298747"/>
            <a:ext cx="3219138" cy="1237159"/>
          </a:xfrm>
          <a:prstGeom prst="rect">
            <a:avLst/>
          </a:prstGeom>
        </p:spPr>
      </p:pic>
      <p:pic>
        <p:nvPicPr>
          <p:cNvPr id="7" name="Picture 6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1421AF1-CF1C-4F4A-91B3-FC82D1422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530" y="1298747"/>
            <a:ext cx="3044381" cy="1237159"/>
          </a:xfrm>
          <a:prstGeom prst="rect">
            <a:avLst/>
          </a:prstGeom>
        </p:spPr>
      </p:pic>
      <p:pic>
        <p:nvPicPr>
          <p:cNvPr id="9" name="Picture 8" descr="A picture containing object, clock, dark, sitting&#10;&#10;Description automatically generated">
            <a:extLst>
              <a:ext uri="{FF2B5EF4-FFF2-40B4-BE49-F238E27FC236}">
                <a16:creationId xmlns:a16="http://schemas.microsoft.com/office/drawing/2014/main" id="{25B0445E-9757-654E-B759-158B39820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8482" y="2724127"/>
            <a:ext cx="3867035" cy="876528"/>
          </a:xfrm>
          <a:prstGeom prst="rect">
            <a:avLst/>
          </a:prstGeom>
        </p:spPr>
      </p:pic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3870E9E-78AC-9F4A-BBEE-D1C5C852A0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469" y="3788876"/>
            <a:ext cx="5881060" cy="10434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ABB1356-8192-5A4E-AD0D-DC95366A20C2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7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559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8E47A4F-CA23-4DBC-B407-5396745D3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28199"/>
            <a:ext cx="4206776" cy="2554726"/>
          </a:xfrm>
          <a:prstGeom prst="rect">
            <a:avLst/>
          </a:prstGeom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</a:rPr>
              <a:t>Packages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065185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Font typeface="Roboto"/>
              <a:buChar char="●"/>
            </a:pPr>
            <a:r>
              <a:rPr lang="en-US">
                <a:solidFill>
                  <a:srgbClr val="695D46"/>
                </a:solidFill>
                <a:latin typeface="Roboto"/>
                <a:ea typeface="Roboto"/>
                <a:cs typeface="Calibri"/>
                <a:sym typeface="Roboto"/>
              </a:rPr>
              <a:t>A package is a collection of related classes that lets us implement functionality that we don’t have to code ourselves</a:t>
            </a:r>
            <a:endParaRPr lang="en-US">
              <a:solidFill>
                <a:srgbClr val="695D46"/>
              </a:solidFill>
              <a:latin typeface="Roboto"/>
              <a:ea typeface="Roboto"/>
              <a:cs typeface="Calibri"/>
            </a:endParaRP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-US">
                <a:solidFill>
                  <a:srgbClr val="695D46"/>
                </a:solidFill>
                <a:latin typeface="Roboto"/>
                <a:ea typeface="Roboto"/>
                <a:cs typeface="Calibri"/>
                <a:sym typeface="Roboto"/>
              </a:rPr>
              <a:t>Common Packages we've used:</a:t>
            </a:r>
            <a:endParaRPr lang="en-US">
              <a:solidFill>
                <a:srgbClr val="695D46"/>
              </a:solidFill>
              <a:latin typeface="Roboto"/>
              <a:ea typeface="Roboto"/>
              <a:cs typeface="Calibri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err="1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java.lang</a:t>
            </a:r>
            <a:r>
              <a:rPr lang="en-US" sz="1600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 </a:t>
            </a:r>
            <a:r>
              <a:rPr lang="en-US" sz="1600">
                <a:solidFill>
                  <a:srgbClr val="695D46"/>
                </a:solidFill>
                <a:latin typeface="Roboto"/>
                <a:ea typeface="Roboto"/>
                <a:cs typeface="Calibri"/>
                <a:sym typeface="Roboto"/>
              </a:rPr>
              <a:t>(automatically imported)</a:t>
            </a:r>
          </a:p>
          <a:p>
            <a:pPr lvl="2">
              <a:lnSpc>
                <a:spcPct val="114999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Math, String, System</a:t>
            </a:r>
          </a:p>
          <a:p>
            <a:pPr lvl="1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err="1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java.util</a:t>
            </a:r>
            <a:endParaRPr lang="en-US" sz="1600">
              <a:solidFill>
                <a:srgbClr val="695D46"/>
              </a:solidFill>
            </a:endParaRPr>
          </a:p>
          <a:p>
            <a:pPr lvl="2">
              <a:lnSpc>
                <a:spcPct val="114999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Random, Scanner</a:t>
            </a:r>
          </a:p>
          <a:p>
            <a:pPr>
              <a:lnSpc>
                <a:spcPct val="114999"/>
              </a:lnSpc>
              <a:spcBef>
                <a:spcPts val="0"/>
              </a:spcBef>
              <a:buFont typeface="Roboto,Sans-Serif"/>
              <a:buChar char="●"/>
            </a:pPr>
            <a:r>
              <a:rPr lang="en">
                <a:solidFill>
                  <a:srgbClr val="695D46"/>
                </a:solidFill>
                <a:latin typeface="Roboto"/>
                <a:ea typeface="Roboto"/>
                <a:cs typeface="Calibri"/>
                <a:sym typeface="Roboto"/>
              </a:rPr>
              <a:t>Two</a:t>
            </a:r>
            <a:r>
              <a:rPr lang="en">
                <a:solidFill>
                  <a:srgbClr val="695D46"/>
                </a:solidFill>
                <a:latin typeface="Roboto"/>
                <a:ea typeface="Roboto"/>
                <a:cs typeface="Calibri"/>
                <a:sym typeface="Consolas"/>
              </a:rPr>
              <a:t> ways </a:t>
            </a:r>
            <a:r>
              <a:rPr lang="en">
                <a:solidFill>
                  <a:srgbClr val="695D46"/>
                </a:solidFill>
                <a:latin typeface="Roboto"/>
                <a:ea typeface="Roboto"/>
                <a:cs typeface="Calibri"/>
                <a:sym typeface="Roboto"/>
              </a:rPr>
              <a:t>to import a class:</a:t>
            </a:r>
            <a:endParaRPr lang="en-US">
              <a:solidFill>
                <a:srgbClr val="695D46"/>
              </a:solidFill>
              <a:latin typeface="Roboto"/>
              <a:ea typeface="Roboto"/>
              <a:cs typeface="Calibri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 sz="1600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import </a:t>
            </a:r>
            <a:r>
              <a:rPr lang="en" sz="1600" err="1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java.util</a:t>
            </a:r>
            <a:r>
              <a:rPr lang="en" sz="1600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.*</a:t>
            </a:r>
            <a:endParaRPr lang="en" sz="1600">
              <a:solidFill>
                <a:srgbClr val="695D46"/>
              </a:solidFill>
              <a:latin typeface="Courier New"/>
              <a:ea typeface="Roboto"/>
              <a:cs typeface="Courier New"/>
              <a:sym typeface="Consolas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 sz="1600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import </a:t>
            </a:r>
            <a:r>
              <a:rPr lang="en" sz="1600" err="1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java.util.Scanner</a:t>
            </a:r>
            <a:endParaRPr lang="en" sz="1600">
              <a:solidFill>
                <a:srgbClr val="695D46"/>
              </a:solidFill>
              <a:latin typeface="Courier New"/>
              <a:ea typeface="Roboto"/>
              <a:cs typeface="Courier New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Roboto,Sans-Serif"/>
              <a:buChar char="●"/>
            </a:pPr>
            <a:endParaRPr lang="en">
              <a:solidFill>
                <a:srgbClr val="000000"/>
              </a:solidFill>
              <a:latin typeface="Courier New"/>
              <a:ea typeface="Roboto"/>
              <a:cs typeface="Courier New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794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Creating Packages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B6703E-D387-4D72-B860-FE160C345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79024"/>
            <a:ext cx="4141030" cy="3186649"/>
          </a:xfrm>
        </p:spPr>
        <p:txBody>
          <a:bodyPr/>
          <a:lstStyle/>
          <a:p>
            <a:r>
              <a:rPr lang="en-US"/>
              <a:t>Useful for grouping together classes with similar purposes or functions</a:t>
            </a:r>
          </a:p>
          <a:p>
            <a:pPr>
              <a:lnSpc>
                <a:spcPct val="114999"/>
              </a:lnSpc>
            </a:pPr>
            <a:r>
              <a:rPr lang="en-US"/>
              <a:t>In order to create a package :</a:t>
            </a:r>
          </a:p>
          <a:p>
            <a:pPr marL="939800" lvl="1" indent="-342900">
              <a:lnSpc>
                <a:spcPct val="114999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/>
              <a:t>Create a folder that is the name of the package</a:t>
            </a:r>
          </a:p>
          <a:p>
            <a:pPr marL="939800" lvl="1" indent="-342900">
              <a:lnSpc>
                <a:spcPct val="114999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/>
              <a:t>Place all classes inside the folder you make</a:t>
            </a:r>
          </a:p>
          <a:p>
            <a:pPr marL="939800" lvl="1" indent="-342900">
              <a:lnSpc>
                <a:spcPct val="114999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/>
              <a:t>Include the package &lt;folder name&gt; at the top of each class in the package (folder)</a:t>
            </a:r>
          </a:p>
          <a:p>
            <a:pPr lvl="1"/>
            <a:endParaRPr lang="en-US"/>
          </a:p>
          <a:p>
            <a:pPr>
              <a:lnSpc>
                <a:spcPct val="114999"/>
              </a:lnSpc>
            </a:pPr>
            <a:endParaRPr lang="en-US"/>
          </a:p>
          <a:p>
            <a:pPr>
              <a:lnSpc>
                <a:spcPct val="114999"/>
              </a:lnSpc>
            </a:pPr>
            <a:endParaRPr lang="en-US"/>
          </a:p>
        </p:txBody>
      </p:sp>
      <p:pic>
        <p:nvPicPr>
          <p:cNvPr id="6" name="Picture 9" descr="Text&#10;&#10;Description automatically generated">
            <a:extLst>
              <a:ext uri="{FF2B5EF4-FFF2-40B4-BE49-F238E27FC236}">
                <a16:creationId xmlns:a16="http://schemas.microsoft.com/office/drawing/2014/main" id="{858ECAE9-430D-B943-A22F-BE61B1E17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122" y="1558272"/>
            <a:ext cx="4341413" cy="933968"/>
          </a:xfrm>
          <a:prstGeom prst="rect">
            <a:avLst/>
          </a:prstGeom>
        </p:spPr>
      </p:pic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F72EAB0D-0375-FB4A-95DB-5985BCD1A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135" y="2683065"/>
            <a:ext cx="4343400" cy="10692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7B9048-2D1D-EA41-BC29-27BE80C827D2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5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752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64289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</a:rPr>
              <a:t>Announcements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085860"/>
            <a:ext cx="8520600" cy="3937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999"/>
              </a:lnSpc>
              <a:buFont typeface="Roboto,Sans-Serif"/>
              <a:buChar char="●"/>
            </a:pPr>
            <a:endParaRPr lang="en">
              <a:solidFill>
                <a:srgbClr val="695D46"/>
              </a:solidFill>
              <a:latin typeface="Roboto"/>
            </a:endParaRPr>
          </a:p>
          <a:p>
            <a:pPr marL="285750" indent="-285750">
              <a:lnSpc>
                <a:spcPct val="114999"/>
              </a:lnSpc>
              <a:buFont typeface="Roboto,Sans-Serif"/>
              <a:buChar char="●"/>
            </a:pPr>
            <a:endParaRPr lang="en">
              <a:solidFill>
                <a:srgbClr val="695D46"/>
              </a:solidFill>
              <a:latin typeface="Roboto"/>
            </a:endParaRPr>
          </a:p>
          <a:p>
            <a:pPr marL="342900">
              <a:lnSpc>
                <a:spcPct val="114999"/>
              </a:lnSpc>
              <a:buFont typeface="Open Sans"/>
              <a:buChar char="●"/>
            </a:pPr>
            <a:endParaRPr lang="en-US" sz="2000">
              <a:solidFill>
                <a:srgbClr val="695D46"/>
              </a:solidFill>
            </a:endParaRPr>
          </a:p>
          <a:p>
            <a:pPr marL="285750" indent="-285750">
              <a:lnSpc>
                <a:spcPct val="114999"/>
              </a:lnSpc>
              <a:buFont typeface="Roboto,Sans-Serif"/>
              <a:buChar char="●"/>
            </a:pPr>
            <a:endParaRPr lang="en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316B5E1C-4261-B4F6-676C-7249F53E9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685" y="1375984"/>
            <a:ext cx="7744867" cy="170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66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</a:rPr>
              <a:t>Math &amp; Random</a:t>
            </a:r>
            <a:endParaRPr lang="en-US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8520599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>
                <a:solidFill>
                  <a:srgbClr val="695D46"/>
                </a:solidFill>
                <a:latin typeface="Calibri"/>
                <a:ea typeface="Roboto"/>
                <a:cs typeface="Calibri"/>
                <a:sym typeface="Roboto"/>
              </a:rPr>
              <a:t>Math: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695D46"/>
                </a:solidFill>
                <a:latin typeface="Calibri"/>
                <a:ea typeface="Roboto"/>
                <a:cs typeface="Calibri"/>
                <a:sym typeface="Roboto"/>
              </a:rPr>
              <a:t>Contains many useful </a:t>
            </a:r>
            <a:r>
              <a:rPr lang="en-US" i="1">
                <a:solidFill>
                  <a:srgbClr val="695D46"/>
                </a:solidFill>
                <a:latin typeface="Calibri"/>
                <a:ea typeface="Roboto"/>
                <a:cs typeface="Calibri"/>
                <a:sym typeface="Roboto"/>
              </a:rPr>
              <a:t>static</a:t>
            </a:r>
            <a:r>
              <a:rPr lang="en-US">
                <a:solidFill>
                  <a:srgbClr val="695D46"/>
                </a:solidFill>
                <a:latin typeface="Calibri"/>
                <a:ea typeface="Roboto"/>
                <a:cs typeface="Calibri"/>
                <a:sym typeface="Roboto"/>
              </a:rPr>
              <a:t> methods for </a:t>
            </a:r>
            <a:r>
              <a:rPr lang="en-US">
                <a:solidFill>
                  <a:srgbClr val="695D46"/>
                </a:solidFill>
                <a:latin typeface="Calibri"/>
                <a:ea typeface="Roboto"/>
                <a:cs typeface="Calibri"/>
              </a:rPr>
              <a:t>common mathematical operations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300">
                <a:solidFill>
                  <a:srgbClr val="474748"/>
                </a:solidFill>
                <a:latin typeface="Calibri"/>
                <a:ea typeface="Roboto"/>
                <a:cs typeface="Calibri"/>
                <a:hlinkClick r:id="rId3"/>
              </a:rPr>
              <a:t>https://docs.oracle.com/en/java/javase/11/docs/api/java.base/java/lang/Math.html</a:t>
            </a:r>
            <a:r>
              <a:rPr lang="en-US" sz="1300">
                <a:solidFill>
                  <a:srgbClr val="474748"/>
                </a:solidFill>
                <a:latin typeface="Calibri"/>
                <a:ea typeface="Roboto"/>
                <a:cs typeface="Calibri"/>
              </a:rPr>
              <a:t> 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695D46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rPr>
              <a:t>Lives in </a:t>
            </a:r>
            <a:r>
              <a:rPr lang="en-US" err="1">
                <a:solidFill>
                  <a:srgbClr val="695D46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rPr>
              <a:t>java.lang</a:t>
            </a:r>
            <a:r>
              <a:rPr lang="en-US">
                <a:solidFill>
                  <a:srgbClr val="695D46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rPr>
              <a:t> -- it is automatically imported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very important method: 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300" err="1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Math.random</a:t>
            </a:r>
            <a:r>
              <a:rPr lang="en-US" sz="1300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() //produces a pseudo-random value between [0.0, 1.0)</a:t>
            </a:r>
            <a:endParaRPr lang="en-US" sz="1300">
              <a:solidFill>
                <a:srgbClr val="474748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Roboto"/>
            </a:endParaRPr>
          </a:p>
          <a:p>
            <a:pPr>
              <a:lnSpc>
                <a:spcPct val="110000"/>
              </a:lnSpc>
              <a:buFont typeface="Roboto,Sans-Serif"/>
              <a:buChar char="●"/>
            </a:pPr>
            <a:r>
              <a:rPr lang="en-US" sz="1600">
                <a:solidFill>
                  <a:srgbClr val="695D46"/>
                </a:solidFill>
                <a:latin typeface="Calibri"/>
                <a:ea typeface="Roboto"/>
                <a:cs typeface="Calibri"/>
                <a:sym typeface="Roboto"/>
              </a:rPr>
              <a:t>Random: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695D46"/>
                </a:solidFill>
                <a:latin typeface="Calibri"/>
                <a:ea typeface="Roboto"/>
                <a:cs typeface="Calibri"/>
                <a:sym typeface="Roboto"/>
              </a:rPr>
              <a:t>Requires instantiating as an object to use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300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Random rand = new Random();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695D46"/>
                </a:solidFill>
                <a:latin typeface="Calibri"/>
                <a:ea typeface="Roboto"/>
                <a:cs typeface="Calibri"/>
                <a:sym typeface="Roboto"/>
              </a:rPr>
              <a:t>Need to 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import </a:t>
            </a:r>
            <a:r>
              <a:rPr lang="en-US" err="1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java.util.Random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;</a:t>
            </a:r>
            <a:endParaRPr lang="en-US">
              <a:solidFill>
                <a:srgbClr val="695D4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Useful methods: 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300" err="1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rand.nextInt</a:t>
            </a:r>
            <a:r>
              <a:rPr lang="en-US" sz="1300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(int bound); //produces a number between [0, bound)</a:t>
            </a:r>
            <a:endParaRPr lang="en-US" sz="1300">
              <a:solidFill>
                <a:srgbClr val="695D4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300" err="1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rand</a:t>
            </a:r>
            <a:r>
              <a:rPr lang="en-US" sz="1300" err="1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.</a:t>
            </a:r>
            <a:r>
              <a:rPr lang="en-US" sz="1300" err="1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Consolas"/>
              </a:rPr>
              <a:t>nextDouble</a:t>
            </a:r>
            <a:r>
              <a:rPr lang="en-US" sz="1300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Consolas"/>
              </a:rPr>
              <a:t>(); </a:t>
            </a:r>
            <a:r>
              <a:rPr lang="en-US" sz="1300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//</a:t>
            </a:r>
            <a:r>
              <a:rPr lang="en-US" sz="1300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returns double in bounds [0.0, 1.0);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695D46"/>
                </a:solidFill>
                <a:latin typeface="Calibri"/>
                <a:ea typeface="Roboto"/>
                <a:cs typeface="Calibri"/>
              </a:rPr>
              <a:t>Formula for random bound [lower, higher] (inclusive): 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 sz="1300" err="1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rand.nextInt</a:t>
            </a:r>
            <a:r>
              <a:rPr lang="en-US" sz="1300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(higher – lower + 1) + lower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F0A8FA-FB31-A64F-813D-7B44DAA9F9B5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4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684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</a:rPr>
              <a:t>Enums</a:t>
            </a:r>
            <a:endParaRPr lang="en-US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074337"/>
            <a:ext cx="8065185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1600">
                <a:solidFill>
                  <a:srgbClr val="695D46"/>
                </a:solidFill>
                <a:sym typeface="Roboto"/>
              </a:rPr>
              <a:t>Represent a group of unchangeable values </a:t>
            </a:r>
            <a:r>
              <a:rPr lang="en-US" sz="1600">
                <a:solidFill>
                  <a:srgbClr val="695D46"/>
                </a:solidFill>
              </a:rPr>
              <a:t>(constants). The only possible instances. You can't create a new instance of Planets using </a:t>
            </a:r>
            <a:r>
              <a:rPr lang="en-US" sz="1600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new Planets()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600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  </a:t>
            </a:r>
            <a:r>
              <a:rPr lang="en-US" sz="1400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  public </a:t>
            </a:r>
            <a:r>
              <a:rPr lang="en-US" sz="1400" err="1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enum</a:t>
            </a:r>
            <a:r>
              <a:rPr lang="en-US" sz="1400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 Planets {</a:t>
            </a:r>
            <a:endParaRPr lang="en-US" sz="1400">
              <a:solidFill>
                <a:srgbClr val="695D46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400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       MERCURY, VENUS, EARTH, MARS, JUPITER,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400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       SATURN, URANUS, NEPTUNE </a:t>
            </a:r>
            <a:br>
              <a:rPr lang="en-US" sz="1400">
                <a:latin typeface="Courier New"/>
                <a:ea typeface="Roboto"/>
                <a:cs typeface="Courier New"/>
              </a:rPr>
            </a:br>
            <a:r>
              <a:rPr lang="en-US" sz="1400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    }</a:t>
            </a:r>
          </a:p>
          <a:p>
            <a:pPr marL="400050" indent="-285750">
              <a:lnSpc>
                <a:spcPct val="114999"/>
              </a:lnSpc>
            </a:pPr>
            <a:r>
              <a:rPr lang="en-US" sz="1600">
                <a:solidFill>
                  <a:srgbClr val="695D46"/>
                </a:solidFill>
              </a:rPr>
              <a:t>Important Enum methods:</a:t>
            </a:r>
            <a:endParaRPr lang="en-US" sz="1600">
              <a:solidFill>
                <a:srgbClr val="695D46"/>
              </a:solidFill>
              <a:latin typeface="Courier New"/>
              <a:ea typeface="Roboto"/>
              <a:cs typeface="Courier New"/>
            </a:endParaRPr>
          </a:p>
          <a:p>
            <a:pPr marL="857250" lvl="1" indent="-285750">
              <a:lnSpc>
                <a:spcPct val="114999"/>
              </a:lnSpc>
              <a:spcBef>
                <a:spcPts val="0"/>
              </a:spcBef>
            </a:pPr>
            <a:r>
              <a:rPr lang="en-US">
                <a:solidFill>
                  <a:srgbClr val="695D46"/>
                </a:solidFill>
                <a:latin typeface="Courier New"/>
                <a:cs typeface="Courier New"/>
              </a:rPr>
              <a:t>name() </a:t>
            </a:r>
            <a:r>
              <a:rPr lang="en-US">
                <a:solidFill>
                  <a:srgbClr val="695D46"/>
                </a:solidFill>
              </a:rPr>
              <a:t>- returns the name of the </a:t>
            </a:r>
            <a:r>
              <a:rPr lang="en-US" err="1">
                <a:solidFill>
                  <a:srgbClr val="695D46"/>
                </a:solidFill>
              </a:rPr>
              <a:t>enum</a:t>
            </a:r>
            <a:r>
              <a:rPr lang="en-US">
                <a:solidFill>
                  <a:srgbClr val="695D46"/>
                </a:solidFill>
              </a:rPr>
              <a:t> in the form of a String</a:t>
            </a:r>
          </a:p>
          <a:p>
            <a:pPr marL="857250" lvl="1" indent="-285750">
              <a:lnSpc>
                <a:spcPct val="114999"/>
              </a:lnSpc>
              <a:spcBef>
                <a:spcPts val="0"/>
              </a:spcBef>
            </a:pPr>
            <a:r>
              <a:rPr lang="en-US">
                <a:solidFill>
                  <a:srgbClr val="695D46"/>
                </a:solidFill>
                <a:latin typeface="Courier New"/>
                <a:cs typeface="Courier New"/>
              </a:rPr>
              <a:t>ordinal() </a:t>
            </a:r>
            <a:r>
              <a:rPr lang="en-US">
                <a:solidFill>
                  <a:srgbClr val="695D46"/>
                </a:solidFill>
              </a:rPr>
              <a:t>- returns the </a:t>
            </a:r>
            <a:r>
              <a:rPr lang="en-US" err="1">
                <a:solidFill>
                  <a:srgbClr val="695D46"/>
                </a:solidFill>
              </a:rPr>
              <a:t>enum’s</a:t>
            </a:r>
            <a:r>
              <a:rPr lang="en-US">
                <a:solidFill>
                  <a:srgbClr val="695D46"/>
                </a:solidFill>
              </a:rPr>
              <a:t> index in the declaration</a:t>
            </a:r>
          </a:p>
          <a:p>
            <a:pPr marL="400050" indent="-285750">
              <a:lnSpc>
                <a:spcPct val="114999"/>
              </a:lnSpc>
            </a:pPr>
            <a:r>
              <a:rPr lang="en-US" sz="1600">
                <a:solidFill>
                  <a:srgbClr val="695D46"/>
                </a:solidFill>
              </a:rPr>
              <a:t>How to use Enums: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600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  </a:t>
            </a:r>
            <a:r>
              <a:rPr lang="en-US" sz="1400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  Planets </a:t>
            </a:r>
            <a:r>
              <a:rPr lang="en-US" sz="1400" err="1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myPlanet</a:t>
            </a:r>
            <a:r>
              <a:rPr lang="en-US" sz="1400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 = </a:t>
            </a:r>
            <a:r>
              <a:rPr lang="en-US" sz="1400" err="1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Planets.VENUS</a:t>
            </a:r>
            <a:r>
              <a:rPr lang="en-US" sz="1400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;</a:t>
            </a:r>
            <a:endParaRPr lang="en-US" sz="1400">
              <a:solidFill>
                <a:srgbClr val="695D46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400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    myPlanet.name() ---&gt; "VENUS"</a:t>
            </a:r>
            <a:endParaRPr lang="en-US" sz="1400">
              <a:solidFill>
                <a:srgbClr val="695D46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r>
              <a:rPr lang="en-US" sz="1400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    </a:t>
            </a:r>
            <a:r>
              <a:rPr lang="en-US" sz="1400" err="1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myPlanet.ordinal</a:t>
            </a:r>
            <a:r>
              <a:rPr lang="en-US" sz="1400">
                <a:solidFill>
                  <a:srgbClr val="695D46"/>
                </a:solidFill>
                <a:latin typeface="Courier New"/>
                <a:ea typeface="Roboto"/>
                <a:cs typeface="Courier New"/>
              </a:rPr>
              <a:t>() ---&gt; 1</a:t>
            </a:r>
            <a:endParaRPr lang="en-US" sz="1400">
              <a:solidFill>
                <a:srgbClr val="695D46"/>
              </a:solidFill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670CA8-88D3-0D40-8CF5-40FDA311F892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3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85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</a:rPr>
              <a:t>Arrays</a:t>
            </a:r>
            <a:endParaRPr lang="en-US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074337"/>
            <a:ext cx="8065185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lnSpc>
                <a:spcPct val="114999"/>
              </a:lnSpc>
            </a:pPr>
            <a:r>
              <a:rPr lang="en-US">
                <a:solidFill>
                  <a:srgbClr val="695D46"/>
                </a:solidFill>
                <a:sym typeface="Roboto"/>
              </a:rPr>
              <a:t>Arrays</a:t>
            </a:r>
            <a:r>
              <a:rPr lang="en-US">
                <a:solidFill>
                  <a:srgbClr val="695D46"/>
                </a:solidFill>
              </a:rPr>
              <a:t> are objects that contain multiple elements of the </a:t>
            </a:r>
            <a:r>
              <a:rPr lang="en-US" b="1">
                <a:solidFill>
                  <a:srgbClr val="695D46"/>
                </a:solidFill>
              </a:rPr>
              <a:t>same type</a:t>
            </a:r>
            <a:r>
              <a:rPr lang="en-US">
                <a:solidFill>
                  <a:srgbClr val="695D46"/>
                </a:solidFill>
              </a:rPr>
              <a:t> </a:t>
            </a:r>
            <a:endParaRPr lang="en-US">
              <a:solidFill>
                <a:srgbClr val="695D46"/>
              </a:solidFill>
              <a:latin typeface="Courier New"/>
              <a:ea typeface="Roboto"/>
              <a:cs typeface="Courier New"/>
            </a:endParaRPr>
          </a:p>
          <a:p>
            <a:pPr marL="400050" indent="-285750">
              <a:lnSpc>
                <a:spcPct val="114999"/>
              </a:lnSpc>
            </a:pPr>
            <a:r>
              <a:rPr lang="en-US">
                <a:solidFill>
                  <a:srgbClr val="695D46"/>
                </a:solidFill>
              </a:rPr>
              <a:t>Needs a capacity. It cannot be changed!</a:t>
            </a:r>
          </a:p>
          <a:p>
            <a:pPr marL="400050" indent="-285750">
              <a:lnSpc>
                <a:spcPct val="114999"/>
              </a:lnSpc>
            </a:pPr>
            <a:r>
              <a:rPr lang="en-US">
                <a:solidFill>
                  <a:srgbClr val="695D46"/>
                </a:solidFill>
              </a:rPr>
              <a:t>Ways to declare an array:</a:t>
            </a:r>
          </a:p>
          <a:p>
            <a:pPr lvl="1" indent="-285750">
              <a:lnSpc>
                <a:spcPct val="114999"/>
              </a:lnSpc>
              <a:spcBef>
                <a:spcPts val="0"/>
              </a:spcBef>
              <a:buAutoNum type="arabicPeriod"/>
            </a:pP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int[] </a:t>
            </a:r>
            <a:r>
              <a:rPr lang="en-US" sz="1600" err="1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= {2, 4, 6};</a:t>
            </a:r>
          </a:p>
          <a:p>
            <a:pPr lvl="1" indent="-285750">
              <a:lnSpc>
                <a:spcPct val="114999"/>
              </a:lnSpc>
              <a:spcBef>
                <a:spcPts val="0"/>
              </a:spcBef>
              <a:buAutoNum type="arabicPeriod"/>
            </a:pP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int[] </a:t>
            </a:r>
            <a:r>
              <a:rPr lang="en-US" sz="1600" err="1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int[]{2, 4, 6};</a:t>
            </a:r>
          </a:p>
          <a:p>
            <a:pPr lvl="1" indent="-285750">
              <a:lnSpc>
                <a:spcPct val="114999"/>
              </a:lnSpc>
              <a:spcBef>
                <a:spcPts val="0"/>
              </a:spcBef>
              <a:buAutoNum type="arabicPeriod"/>
            </a:pP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int[] </a:t>
            </a:r>
            <a:r>
              <a:rPr lang="en-US" sz="1600" err="1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= new int[3]; //automatically default values</a:t>
            </a:r>
            <a:b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err="1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[0] = 2;</a:t>
            </a:r>
            <a:b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err="1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[1] = 4;</a:t>
            </a:r>
            <a:b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err="1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[2] = 6;</a:t>
            </a:r>
          </a:p>
          <a:p>
            <a:pPr>
              <a:lnSpc>
                <a:spcPct val="114999"/>
              </a:lnSpc>
              <a:buFont typeface="Roboto,Sans-Serif"/>
            </a:pPr>
            <a:r>
              <a:rPr lang="en-US">
                <a:solidFill>
                  <a:srgbClr val="695D46"/>
                </a:solidFill>
              </a:rPr>
              <a:t>Can get capacity using length property</a:t>
            </a:r>
          </a:p>
          <a:p>
            <a:pPr lvl="1">
              <a:lnSpc>
                <a:spcPct val="114999"/>
              </a:lnSpc>
              <a:spcBef>
                <a:spcPts val="0"/>
              </a:spcBef>
            </a:pP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 </a:t>
            </a:r>
            <a:r>
              <a:rPr lang="en-US" sz="1600" err="1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 = </a:t>
            </a:r>
            <a:r>
              <a:rPr lang="en-US" sz="1600" err="1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arr.length</a:t>
            </a: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//NOT </a:t>
            </a:r>
            <a:r>
              <a:rPr lang="en-US" sz="1600" err="1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arr.length</a:t>
            </a: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>
              <a:lnSpc>
                <a:spcPct val="114999"/>
              </a:lnSpc>
              <a:spcBef>
                <a:spcPts val="0"/>
              </a:spcBef>
            </a:pPr>
            <a:endParaRPr lang="en-US"/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053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0FD0CA-45F5-4836-9C98-8A2BB2F75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071" y="1890944"/>
            <a:ext cx="5125145" cy="886067"/>
          </a:xfrm>
          <a:prstGeom prst="rect">
            <a:avLst/>
          </a:prstGeom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</a:rPr>
              <a:t>2D Arrays</a:t>
            </a:r>
            <a:endParaRPr lang="en-US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074337"/>
            <a:ext cx="8065185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indent="-285750">
              <a:lnSpc>
                <a:spcPct val="114999"/>
              </a:lnSpc>
            </a:pPr>
            <a:r>
              <a:rPr lang="en-US" sz="1400"/>
              <a:t>Can store multiple arrays AKA an array of arrays</a:t>
            </a:r>
            <a:endParaRPr lang="en-US"/>
          </a:p>
          <a:p>
            <a:pPr marL="114300" indent="0">
              <a:lnSpc>
                <a:spcPct val="114999"/>
              </a:lnSpc>
              <a:buNone/>
            </a:pPr>
            <a:r>
              <a:rPr lang="en-US" sz="1400">
                <a:latin typeface="Consolas"/>
              </a:rPr>
              <a:t>       int[][] arr2D = new int[rows][cols]; </a:t>
            </a:r>
            <a:endParaRPr lang="en-US" sz="1400"/>
          </a:p>
          <a:p>
            <a:pPr marL="400050" indent="-285750">
              <a:lnSpc>
                <a:spcPct val="114999"/>
              </a:lnSpc>
            </a:pPr>
            <a:r>
              <a:rPr lang="en-US" sz="1400"/>
              <a:t>Can be </a:t>
            </a:r>
            <a:r>
              <a:rPr lang="en-US" sz="1400" b="1"/>
              <a:t>rectangular </a:t>
            </a:r>
            <a:r>
              <a:rPr lang="en-US" sz="1400"/>
              <a:t>– same number of columns in each row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400"/>
              <a:t>              </a:t>
            </a:r>
            <a:r>
              <a:rPr lang="en-US" sz="1400">
                <a:latin typeface="Consolas"/>
              </a:rPr>
              <a:t>int[][] arr2D = {</a:t>
            </a:r>
            <a:endParaRPr lang="en-US" sz="1400"/>
          </a:p>
          <a:p>
            <a:pPr marL="114300" indent="0">
              <a:lnSpc>
                <a:spcPct val="114999"/>
              </a:lnSpc>
              <a:buNone/>
            </a:pPr>
            <a:r>
              <a:rPr lang="en-US" sz="1400"/>
              <a:t>                   </a:t>
            </a:r>
            <a:r>
              <a:rPr lang="en-US" sz="1400">
                <a:latin typeface="Consolas"/>
              </a:rPr>
              <a:t>{1, 2, 3},     // row 0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400">
                <a:latin typeface="Consolas"/>
              </a:rPr>
              <a:t>         {4, 5, 6},     // row 1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400">
                <a:latin typeface="Consolas"/>
              </a:rPr>
              <a:t>         {7, 8, 9} };   // row 2</a:t>
            </a:r>
          </a:p>
          <a:p>
            <a:pPr marL="400050" indent="-285750">
              <a:lnSpc>
                <a:spcPct val="114999"/>
              </a:lnSpc>
            </a:pPr>
            <a:r>
              <a:rPr lang="en-US" sz="1400"/>
              <a:t>Can be “</a:t>
            </a:r>
            <a:r>
              <a:rPr lang="en-US" sz="1400" b="1"/>
              <a:t>ragged</a:t>
            </a:r>
            <a:r>
              <a:rPr lang="en-US" sz="1400"/>
              <a:t>” – different number of columns in different rows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400"/>
              <a:t>           Ex: i</a:t>
            </a:r>
            <a:r>
              <a:rPr lang="en-US" sz="1400">
                <a:latin typeface="Consolas"/>
              </a:rPr>
              <a:t>nt[][] </a:t>
            </a:r>
            <a:r>
              <a:rPr lang="en-US" sz="1400" err="1">
                <a:latin typeface="Consolas"/>
              </a:rPr>
              <a:t>raggedArr</a:t>
            </a:r>
            <a:r>
              <a:rPr lang="en-US" sz="1400">
                <a:latin typeface="Consolas"/>
              </a:rPr>
              <a:t> = new int[2][];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400">
                <a:latin typeface="Consolas"/>
              </a:rPr>
              <a:t>        </a:t>
            </a:r>
            <a:r>
              <a:rPr lang="en-US" sz="1400" err="1">
                <a:latin typeface="Consolas"/>
              </a:rPr>
              <a:t>raggedArr</a:t>
            </a:r>
            <a:r>
              <a:rPr lang="en-US" sz="1400">
                <a:latin typeface="Consolas"/>
              </a:rPr>
              <a:t>[0] = {1,2,3};</a:t>
            </a:r>
          </a:p>
          <a:p>
            <a:pPr marL="114300" indent="0">
              <a:lnSpc>
                <a:spcPct val="114999"/>
              </a:lnSpc>
              <a:buNone/>
            </a:pPr>
            <a:r>
              <a:rPr lang="en-US" sz="1400">
                <a:latin typeface="Consolas"/>
              </a:rPr>
              <a:t>        </a:t>
            </a:r>
            <a:r>
              <a:rPr lang="en-US" sz="1400" err="1">
                <a:latin typeface="Consolas"/>
              </a:rPr>
              <a:t>raggedArr</a:t>
            </a:r>
            <a:r>
              <a:rPr lang="en-US" sz="1400">
                <a:latin typeface="Consolas"/>
              </a:rPr>
              <a:t>[1] = {3,4};</a:t>
            </a:r>
          </a:p>
          <a:p>
            <a:pPr lvl="1">
              <a:lnSpc>
                <a:spcPct val="114999"/>
              </a:lnSpc>
              <a:spcBef>
                <a:spcPts val="0"/>
              </a:spcBef>
            </a:pPr>
            <a:endParaRPr lang="en-US"/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3" descr="A close up of a computer&#10;&#10;Description automatically generated">
            <a:extLst>
              <a:ext uri="{FF2B5EF4-FFF2-40B4-BE49-F238E27FC236}">
                <a16:creationId xmlns:a16="http://schemas.microsoft.com/office/drawing/2014/main" id="{1F15FD82-E98C-4096-A59E-7E7BE71F5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071" y="3422841"/>
            <a:ext cx="3912987" cy="1458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D54217-7789-7F4D-BA94-AE101829FE52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5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7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Classes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054421"/>
            <a:ext cx="8520600" cy="3514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Roboto"/>
              <a:buChar char="●"/>
            </a:pPr>
            <a:r>
              <a:rPr lang="en-US" sz="2000"/>
              <a:t>A </a:t>
            </a:r>
            <a:r>
              <a:rPr lang="en-US" sz="2000" b="1"/>
              <a:t>class </a:t>
            </a:r>
            <a:r>
              <a:rPr lang="en-US" sz="2000"/>
              <a:t>is a blueprint that an </a:t>
            </a:r>
            <a:r>
              <a:rPr lang="en-US" sz="2000" b="1"/>
              <a:t>object </a:t>
            </a:r>
            <a:r>
              <a:rPr lang="en-US" sz="2000"/>
              <a:t>can be created from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-US" sz="2000"/>
              <a:t>An object is an </a:t>
            </a:r>
            <a:r>
              <a:rPr lang="en-US" sz="2000" b="1"/>
              <a:t>instance </a:t>
            </a:r>
            <a:r>
              <a:rPr lang="en-US" sz="2000"/>
              <a:t>of the class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-US" sz="2000"/>
              <a:t>There can be many different objects of one class with different data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-US" sz="2000"/>
              <a:t>Classes can have instance data, constructors, and methods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A close up of a blackboard&#10;&#10;Description automatically generated">
            <a:extLst>
              <a:ext uri="{FF2B5EF4-FFF2-40B4-BE49-F238E27FC236}">
                <a16:creationId xmlns:a16="http://schemas.microsoft.com/office/drawing/2014/main" id="{0E3C3C96-88D0-4241-935B-980C8EB51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457" y="2981739"/>
            <a:ext cx="1401229" cy="186830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29BF26-5AB7-4C4C-AA00-CFCCC25F7847}"/>
              </a:ext>
            </a:extLst>
          </p:cNvPr>
          <p:cNvSpPr txBox="1"/>
          <p:nvPr/>
        </p:nvSpPr>
        <p:spPr>
          <a:xfrm>
            <a:off x="1379995" y="3731225"/>
            <a:ext cx="7140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solidFill>
                  <a:srgbClr val="626263"/>
                </a:solidFill>
                <a:latin typeface="open sans"/>
              </a:rPr>
              <a:t>class</a:t>
            </a:r>
          </a:p>
        </p:txBody>
      </p:sp>
      <p:pic>
        <p:nvPicPr>
          <p:cNvPr id="4" name="Picture 4" descr="A picture containing orange, table, sitting, plastic&#10;&#10;Description automatically generated">
            <a:extLst>
              <a:ext uri="{FF2B5EF4-FFF2-40B4-BE49-F238E27FC236}">
                <a16:creationId xmlns:a16="http://schemas.microsoft.com/office/drawing/2014/main" id="{84EC585A-65FD-435F-8A60-FF3AF32698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316" y="2880013"/>
            <a:ext cx="1959360" cy="19700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FDAABE-9C31-4021-954E-90CB239AAAA5}"/>
              </a:ext>
            </a:extLst>
          </p:cNvPr>
          <p:cNvSpPr txBox="1"/>
          <p:nvPr/>
        </p:nvSpPr>
        <p:spPr>
          <a:xfrm>
            <a:off x="4343692" y="3592725"/>
            <a:ext cx="13818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626263"/>
                </a:solidFill>
                <a:latin typeface="open sans"/>
              </a:rPr>
              <a:t>objects of the class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0DC6B9-7D74-3C47-A8D1-2168542F92A4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5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30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Instance &amp; Static Variables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8520600" cy="34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Font typeface="Roboto"/>
              <a:buChar char="●"/>
            </a:pPr>
            <a:r>
              <a:rPr lang="en-US"/>
              <a:t>Instance  &amp; static data should be </a:t>
            </a:r>
            <a:r>
              <a:rPr lang="en-US" b="1"/>
              <a:t>private</a:t>
            </a:r>
            <a:r>
              <a:rPr lang="en-US"/>
              <a:t> so that it can only be changed through method calls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-US"/>
              <a:t>Each class-level variable has a </a:t>
            </a:r>
            <a:r>
              <a:rPr lang="en-US" b="1"/>
              <a:t>default</a:t>
            </a:r>
            <a:r>
              <a:rPr lang="en-US"/>
              <a:t> value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A898D1-05F8-4383-8233-5CD9723924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7573533"/>
              </p:ext>
            </p:extLst>
          </p:nvPr>
        </p:nvGraphicFramePr>
        <p:xfrm>
          <a:off x="610557" y="2349286"/>
          <a:ext cx="7922885" cy="1022877"/>
        </p:xfrm>
        <a:graphic>
          <a:graphicData uri="http://schemas.openxmlformats.org/drawingml/2006/table">
            <a:tbl>
              <a:tblPr/>
              <a:tblGrid>
                <a:gridCol w="1584577">
                  <a:extLst>
                    <a:ext uri="{9D8B030D-6E8A-4147-A177-3AD203B41FA5}">
                      <a16:colId xmlns:a16="http://schemas.microsoft.com/office/drawing/2014/main" val="3395315151"/>
                    </a:ext>
                  </a:extLst>
                </a:gridCol>
                <a:gridCol w="1584577">
                  <a:extLst>
                    <a:ext uri="{9D8B030D-6E8A-4147-A177-3AD203B41FA5}">
                      <a16:colId xmlns:a16="http://schemas.microsoft.com/office/drawing/2014/main" val="3892413254"/>
                    </a:ext>
                  </a:extLst>
                </a:gridCol>
                <a:gridCol w="1584577">
                  <a:extLst>
                    <a:ext uri="{9D8B030D-6E8A-4147-A177-3AD203B41FA5}">
                      <a16:colId xmlns:a16="http://schemas.microsoft.com/office/drawing/2014/main" val="3656598358"/>
                    </a:ext>
                  </a:extLst>
                </a:gridCol>
                <a:gridCol w="1584577">
                  <a:extLst>
                    <a:ext uri="{9D8B030D-6E8A-4147-A177-3AD203B41FA5}">
                      <a16:colId xmlns:a16="http://schemas.microsoft.com/office/drawing/2014/main" val="1527925018"/>
                    </a:ext>
                  </a:extLst>
                </a:gridCol>
                <a:gridCol w="1584577">
                  <a:extLst>
                    <a:ext uri="{9D8B030D-6E8A-4147-A177-3AD203B41FA5}">
                      <a16:colId xmlns:a16="http://schemas.microsoft.com/office/drawing/2014/main" val="1941109710"/>
                    </a:ext>
                  </a:extLst>
                </a:gridCol>
              </a:tblGrid>
              <a:tr h="559593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>
                          <a:solidFill>
                            <a:srgbClr val="626263"/>
                          </a:solidFill>
                          <a:effectLst/>
                          <a:latin typeface="Consolas"/>
                        </a:rPr>
                        <a:t>int</a:t>
                      </a:r>
                    </a:p>
                  </a:txBody>
                  <a:tcPr marL="86692" marR="86692" marT="43346" marB="43346">
                    <a:lnL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>
                          <a:solidFill>
                            <a:srgbClr val="626263"/>
                          </a:solidFill>
                          <a:effectLst/>
                          <a:latin typeface="Consolas"/>
                        </a:rPr>
                        <a:t>double</a:t>
                      </a:r>
                    </a:p>
                  </a:txBody>
                  <a:tcPr marL="86692" marR="86692" marT="43346" marB="43346">
                    <a:lnL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 err="1">
                          <a:solidFill>
                            <a:srgbClr val="626263"/>
                          </a:solidFill>
                          <a:effectLst/>
                          <a:latin typeface="Consolas"/>
                        </a:rPr>
                        <a:t>boolean</a:t>
                      </a:r>
                    </a:p>
                  </a:txBody>
                  <a:tcPr marL="86692" marR="86692" marT="43346" marB="43346">
                    <a:lnL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>
                          <a:solidFill>
                            <a:srgbClr val="626263"/>
                          </a:solidFill>
                          <a:effectLst/>
                          <a:latin typeface="Consolas"/>
                        </a:rPr>
                        <a:t>char</a:t>
                      </a:r>
                    </a:p>
                  </a:txBody>
                  <a:tcPr marL="86692" marR="86692" marT="43346" marB="43346">
                    <a:lnL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>
                          <a:solidFill>
                            <a:srgbClr val="626263"/>
                          </a:solidFill>
                          <a:effectLst/>
                          <a:latin typeface="Consolas"/>
                        </a:rPr>
                        <a:t>Any object reference</a:t>
                      </a:r>
                    </a:p>
                  </a:txBody>
                  <a:tcPr marL="86692" marR="86692" marT="43346" marB="43346">
                    <a:lnL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4349173"/>
                  </a:ext>
                </a:extLst>
              </a:tr>
              <a:tr h="448505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1600" b="0" i="0">
                          <a:solidFill>
                            <a:srgbClr val="626263"/>
                          </a:solidFill>
                          <a:effectLst/>
                          <a:latin typeface="Consolas"/>
                        </a:rPr>
                        <a:t>0</a:t>
                      </a:r>
                    </a:p>
                  </a:txBody>
                  <a:tcPr marL="86692" marR="86692" marT="43346" marB="43346">
                    <a:lnL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>
                          <a:solidFill>
                            <a:srgbClr val="626263"/>
                          </a:solidFill>
                          <a:effectLst/>
                          <a:latin typeface="Consolas"/>
                        </a:rPr>
                        <a:t>0.0</a:t>
                      </a:r>
                    </a:p>
                  </a:txBody>
                  <a:tcPr marL="86692" marR="86692" marT="43346" marB="43346">
                    <a:lnL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>
                          <a:solidFill>
                            <a:srgbClr val="626263"/>
                          </a:solidFill>
                          <a:effectLst/>
                          <a:latin typeface="Consolas"/>
                        </a:rPr>
                        <a:t>false</a:t>
                      </a:r>
                    </a:p>
                  </a:txBody>
                  <a:tcPr marL="86692" marR="86692" marT="43346" marB="43346">
                    <a:lnL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>
                          <a:solidFill>
                            <a:srgbClr val="626263"/>
                          </a:solidFill>
                          <a:effectLst/>
                          <a:latin typeface="Consolas"/>
                        </a:rPr>
                        <a:t>'\u0000'</a:t>
                      </a:r>
                    </a:p>
                  </a:txBody>
                  <a:tcPr marL="86692" marR="86692" marT="43346" marB="43346">
                    <a:lnL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0" i="0">
                          <a:solidFill>
                            <a:srgbClr val="626263"/>
                          </a:solidFill>
                          <a:effectLst/>
                          <a:latin typeface="Consolas"/>
                        </a:rPr>
                        <a:t>null</a:t>
                      </a:r>
                    </a:p>
                  </a:txBody>
                  <a:tcPr marL="86692" marR="86692" marT="43346" marB="43346">
                    <a:lnL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821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1847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0383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Instance &amp; Static Variables (cont.)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D5670B91-5E6B-43CB-8516-ED22CEA16027}"/>
              </a:ext>
            </a:extLst>
          </p:cNvPr>
          <p:cNvGraphicFramePr>
            <a:graphicFrameLocks noGrp="1"/>
          </p:cNvGraphicFramePr>
          <p:nvPr/>
        </p:nvGraphicFramePr>
        <p:xfrm>
          <a:off x="1490050" y="1308559"/>
          <a:ext cx="6096000" cy="308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452571234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61121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Instance Variables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Static Variables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210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ysClr val="windowText" lastClr="000000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Data only belongs to that object. So methods called on that object change that variable will only change for that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ysClr val="windowText" lastClr="000000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Data is shared, so it changes for all instances also.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413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ysClr val="windowText" lastClr="000000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Cannot be used in static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ysClr val="windowText" lastClr="000000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Can be used in instance and static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0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ysClr val="windowText" lastClr="000000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Assigned default values if not given.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ysClr val="windowText" lastClr="000000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Assigned default values if not given.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80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ysClr val="windowText" lastClr="000000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Useful for any data that is specific to one object.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ysClr val="windowText" lastClr="000000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Useful as counters, constants, etc. Anything that is shared between objects of the same class.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49301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93F75B8-C3F0-194D-99B2-0BD6D84838A2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3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195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</a:rPr>
              <a:t>Instance &amp; Static Methods</a:t>
            </a:r>
            <a:endParaRPr lang="en-US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284911" y="1136845"/>
            <a:ext cx="8065185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>
                <a:solidFill>
                  <a:srgbClr val="695D46"/>
                </a:solidFill>
                <a:sym typeface="Roboto"/>
              </a:rPr>
              <a:t>Method signature: comprised of method </a:t>
            </a:r>
            <a:r>
              <a:rPr lang="en-US" b="1">
                <a:solidFill>
                  <a:srgbClr val="695D46"/>
                </a:solidFill>
                <a:sym typeface="Roboto"/>
              </a:rPr>
              <a:t>name</a:t>
            </a:r>
            <a:r>
              <a:rPr lang="en-US">
                <a:solidFill>
                  <a:srgbClr val="695D46"/>
                </a:solidFill>
                <a:sym typeface="Roboto"/>
              </a:rPr>
              <a:t> and formal </a:t>
            </a:r>
            <a:r>
              <a:rPr lang="en-US" b="1">
                <a:solidFill>
                  <a:srgbClr val="695D46"/>
                </a:solidFill>
                <a:sym typeface="Roboto"/>
              </a:rPr>
              <a:t>parameter types. NOT return type</a:t>
            </a:r>
            <a:endParaRPr lang="en-US">
              <a:solidFill>
                <a:srgbClr val="695D46"/>
              </a:solidFill>
            </a:endParaRPr>
          </a:p>
          <a:p>
            <a:pPr>
              <a:lnSpc>
                <a:spcPct val="114999"/>
              </a:lnSpc>
              <a:buFont typeface="Open Sans"/>
              <a:buChar char="●"/>
            </a:pPr>
            <a:endParaRPr lang="en">
              <a:solidFill>
                <a:srgbClr val="000000"/>
              </a:solidFill>
              <a:latin typeface="Courier New"/>
              <a:ea typeface="Roboto"/>
              <a:cs typeface="Courier New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01DFC6-F11E-4DAB-BEBF-51813F31C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25" y="1948965"/>
            <a:ext cx="6587430" cy="262073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48EAFF3D-CB73-4CC8-B244-C73A7CC5083D}"/>
              </a:ext>
            </a:extLst>
          </p:cNvPr>
          <p:cNvSpPr/>
          <p:nvPr/>
        </p:nvSpPr>
        <p:spPr>
          <a:xfrm>
            <a:off x="3659386" y="2244031"/>
            <a:ext cx="611683" cy="37504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E428113-4BE2-4C89-87E9-006BD9D861A0}"/>
              </a:ext>
            </a:extLst>
          </p:cNvPr>
          <p:cNvSpPr/>
          <p:nvPr/>
        </p:nvSpPr>
        <p:spPr>
          <a:xfrm>
            <a:off x="4382691" y="2261890"/>
            <a:ext cx="700979" cy="4375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7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Instance &amp; Static Methods (cont.)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D4F0F916-E9BA-4518-90A3-4B605B458ADA}"/>
              </a:ext>
            </a:extLst>
          </p:cNvPr>
          <p:cNvGraphicFramePr>
            <a:graphicFrameLocks noGrp="1"/>
          </p:cNvGraphicFramePr>
          <p:nvPr/>
        </p:nvGraphicFramePr>
        <p:xfrm>
          <a:off x="1407104" y="1545480"/>
          <a:ext cx="6329792" cy="2763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4896">
                  <a:extLst>
                    <a:ext uri="{9D8B030D-6E8A-4147-A177-3AD203B41FA5}">
                      <a16:colId xmlns:a16="http://schemas.microsoft.com/office/drawing/2014/main" val="2452571234"/>
                    </a:ext>
                  </a:extLst>
                </a:gridCol>
                <a:gridCol w="3164896">
                  <a:extLst>
                    <a:ext uri="{9D8B030D-6E8A-4147-A177-3AD203B41FA5}">
                      <a16:colId xmlns:a16="http://schemas.microsoft.com/office/drawing/2014/main" val="61121813"/>
                    </a:ext>
                  </a:extLst>
                </a:gridCol>
              </a:tblGrid>
              <a:tr h="432481">
                <a:tc>
                  <a:txBody>
                    <a:bodyPr/>
                    <a:lstStyle/>
                    <a:p>
                      <a:r>
                        <a:rPr lang="en-US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Instance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Static Methods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8210427"/>
                  </a:ext>
                </a:extLst>
              </a:tr>
              <a:tr h="43248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No keywords required in method header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ea typeface="Open Sans" panose="020B0604020202020204" charset="0"/>
                          <a:cs typeface="Courier New" panose="02070309020205020404" pitchFamily="49" charset="0"/>
                        </a:rPr>
                        <a:t>static</a:t>
                      </a:r>
                      <a:r>
                        <a:rPr lang="en-US">
                          <a:solidFill>
                            <a:srgbClr val="000000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 keyword in method header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779800"/>
                  </a:ext>
                </a:extLst>
              </a:tr>
              <a:tr h="604288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ysClr val="windowText" lastClr="000000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Can only be called on an 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ysClr val="windowText" lastClr="000000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Can be called on an object or 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141317"/>
                  </a:ext>
                </a:extLst>
              </a:tr>
              <a:tr h="604288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ysClr val="windowText" lastClr="000000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Can use static and instance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ysClr val="windowText" lastClr="000000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Can only use static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210494"/>
                  </a:ext>
                </a:extLst>
              </a:tr>
              <a:tr h="604288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ysClr val="windowText" lastClr="000000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Ex: Getter, Setter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ysClr val="windowText" lastClr="000000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Ex: </a:t>
                      </a:r>
                      <a:r>
                        <a:rPr lang="en-US" err="1">
                          <a:solidFill>
                            <a:sysClr val="windowText" lastClr="000000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Math.random</a:t>
                      </a:r>
                      <a:r>
                        <a:rPr lang="en-US">
                          <a:solidFill>
                            <a:sysClr val="windowText" lastClr="000000"/>
                          </a:solidFill>
                          <a:latin typeface="Open Sans" panose="020B0604020202020204" charset="0"/>
                          <a:ea typeface="Open Sans" panose="020B0604020202020204" charset="0"/>
                          <a:cs typeface="Open Sans" panose="020B0604020202020204" charset="0"/>
                        </a:rPr>
                        <a:t>()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80866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91623CF-E8FB-0D4A-95EE-E3900EF72C49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3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220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Method Overloading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Roboto"/>
              <a:buChar char="●"/>
            </a:pPr>
            <a:r>
              <a:rPr lang="en-US">
                <a:solidFill>
                  <a:srgbClr val="695D46"/>
                </a:solidFill>
                <a:latin typeface="Calibri"/>
                <a:ea typeface="Consolas"/>
                <a:cs typeface="Calibri"/>
              </a:rPr>
              <a:t>You can have more than one method with the same </a:t>
            </a:r>
            <a:r>
              <a:rPr lang="en-US" i="1">
                <a:solidFill>
                  <a:srgbClr val="695D46"/>
                </a:solidFill>
                <a:latin typeface="Calibri"/>
                <a:ea typeface="Consolas"/>
                <a:cs typeface="Calibri"/>
              </a:rPr>
              <a:t>name</a:t>
            </a:r>
            <a:r>
              <a:rPr lang="en-US">
                <a:solidFill>
                  <a:srgbClr val="695D46"/>
                </a:solidFill>
                <a:latin typeface="Calibri"/>
                <a:ea typeface="Consolas"/>
                <a:cs typeface="Calibri"/>
              </a:rPr>
              <a:t> as long as they have different </a:t>
            </a:r>
            <a:r>
              <a:rPr lang="en-US" i="1">
                <a:solidFill>
                  <a:srgbClr val="695D46"/>
                </a:solidFill>
                <a:latin typeface="Calibri"/>
                <a:ea typeface="Consolas"/>
                <a:cs typeface="Calibri"/>
              </a:rPr>
              <a:t>parameter lists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rgbClr val="695D46"/>
                </a:solidFill>
                <a:latin typeface="Calibri"/>
                <a:ea typeface="Consolas"/>
                <a:cs typeface="Calibri"/>
              </a:rPr>
              <a:t>Different number of parameters or different data types</a:t>
            </a:r>
          </a:p>
          <a:p>
            <a:pPr>
              <a:buFont typeface="Roboto"/>
              <a:buChar char="●"/>
            </a:pPr>
            <a:r>
              <a:rPr lang="en-US">
                <a:solidFill>
                  <a:srgbClr val="695D46"/>
                </a:solidFill>
                <a:latin typeface="Calibri"/>
                <a:ea typeface="Consolas"/>
                <a:cs typeface="Calibri"/>
              </a:rPr>
              <a:t>No two methods within a class can have the same </a:t>
            </a:r>
            <a:r>
              <a:rPr lang="en-US" i="1">
                <a:solidFill>
                  <a:srgbClr val="695D46"/>
                </a:solidFill>
                <a:latin typeface="Calibri"/>
                <a:ea typeface="Consolas"/>
                <a:cs typeface="Calibri"/>
              </a:rPr>
              <a:t>method signature</a:t>
            </a:r>
            <a:r>
              <a:rPr lang="en-US">
                <a:solidFill>
                  <a:srgbClr val="695D46"/>
                </a:solidFill>
                <a:latin typeface="Calibri"/>
                <a:ea typeface="Consolas"/>
                <a:cs typeface="Calibri"/>
              </a:rPr>
              <a:t> because the JVM won’t know which method to invoke</a:t>
            </a:r>
            <a:endParaRPr lang="en-US" b="0">
              <a:solidFill>
                <a:srgbClr val="695D46"/>
              </a:solidFill>
              <a:effectLst/>
            </a:endParaRPr>
          </a:p>
          <a:p>
            <a:pPr lvl="1">
              <a:buFont typeface="Roboto"/>
              <a:buChar char="●"/>
            </a:pPr>
            <a:endParaRPr lang="en-US">
              <a:solidFill>
                <a:srgbClr val="002060"/>
              </a:solidFill>
              <a:latin typeface="Calibri"/>
              <a:ea typeface="Consolas"/>
              <a:cs typeface="Calibri"/>
              <a:sym typeface="Consolas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2B8F986B-A7A8-6844-B303-3FD62D67C0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84" b="9163"/>
          <a:stretch/>
        </p:blipFill>
        <p:spPr>
          <a:xfrm>
            <a:off x="498320" y="3335007"/>
            <a:ext cx="3390900" cy="839755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A1B1A02-3D98-0844-98A4-9CAE8464E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9789" y="3333033"/>
            <a:ext cx="4195891" cy="841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09C07D-F02F-004B-9953-AEE797F6F425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5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55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64289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</a:rPr>
              <a:t>Kahoot</a:t>
            </a:r>
            <a:endParaRPr lang="en-US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085860"/>
            <a:ext cx="8520600" cy="3937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999"/>
              </a:lnSpc>
              <a:buFont typeface="Roboto,Sans-Serif"/>
              <a:buChar char="●"/>
            </a:pPr>
            <a:endParaRPr lang="en">
              <a:solidFill>
                <a:srgbClr val="695D46"/>
              </a:solidFill>
            </a:endParaRPr>
          </a:p>
          <a:p>
            <a:pPr marL="285750" indent="-285750">
              <a:lnSpc>
                <a:spcPct val="114999"/>
              </a:lnSpc>
              <a:buFont typeface="Roboto,Sans-Serif"/>
              <a:buChar char="●"/>
            </a:pPr>
            <a:endParaRPr lang="en">
              <a:solidFill>
                <a:srgbClr val="695D46"/>
              </a:solidFill>
              <a:latin typeface="Roboto"/>
            </a:endParaRPr>
          </a:p>
          <a:p>
            <a:pPr marL="342900">
              <a:lnSpc>
                <a:spcPct val="114999"/>
              </a:lnSpc>
              <a:buFont typeface="Open Sans"/>
              <a:buChar char="●"/>
            </a:pPr>
            <a:endParaRPr lang="en-US" sz="2000">
              <a:solidFill>
                <a:srgbClr val="695D46"/>
              </a:solidFill>
            </a:endParaRPr>
          </a:p>
          <a:p>
            <a:pPr marL="285750" indent="-285750">
              <a:lnSpc>
                <a:spcPct val="114999"/>
              </a:lnSpc>
              <a:buFont typeface="Roboto,Sans-Serif"/>
              <a:buChar char="●"/>
            </a:pPr>
            <a:r>
              <a:rPr lang="en">
                <a:hlinkClick r:id="rId3"/>
              </a:rPr>
              <a:t>CS 1331 S22 Final Exam Review - Details - Kahoot!</a:t>
            </a:r>
            <a:endParaRPr lang="en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789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Scope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1911"/>
            <a:ext cx="4611345" cy="34703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Roboto"/>
              <a:buChar char="●"/>
            </a:pPr>
            <a:r>
              <a:rPr lang="en-US">
                <a:solidFill>
                  <a:srgbClr val="695D46"/>
                </a:solidFill>
                <a:latin typeface="Calibri"/>
                <a:ea typeface="Consolas"/>
                <a:cs typeface="Calibri"/>
              </a:rPr>
              <a:t>Variables have an attribute called scope, which determines where in code they are </a:t>
            </a:r>
            <a:r>
              <a:rPr lang="en-US">
                <a:solidFill>
                  <a:srgbClr val="695D46"/>
                </a:solidFill>
                <a:latin typeface="Calibri" panose="020F0502020204030204" pitchFamily="34" charset="0"/>
                <a:ea typeface="Consolas"/>
                <a:cs typeface="Calibri" panose="020F0502020204030204" pitchFamily="34" charset="0"/>
                <a:sym typeface="Consolas"/>
              </a:rPr>
              <a:t> accessible from</a:t>
            </a:r>
          </a:p>
          <a:p>
            <a:pPr marL="825500" lvl="1" indent="-228600">
              <a:spcBef>
                <a:spcPts val="0"/>
              </a:spcBef>
              <a:buFont typeface="+mj-lt"/>
              <a:buAutoNum type="arabicPeriod"/>
            </a:pPr>
            <a:r>
              <a:rPr lang="en-US" sz="1600" b="1">
                <a:solidFill>
                  <a:srgbClr val="695D46"/>
                </a:solidFill>
                <a:latin typeface="Calibri" panose="020F0502020204030204" pitchFamily="34" charset="0"/>
                <a:ea typeface="Consolas"/>
                <a:cs typeface="Calibri" panose="020F0502020204030204" pitchFamily="34" charset="0"/>
                <a:sym typeface="Consolas"/>
              </a:rPr>
              <a:t>Class Level Scope / Members:</a:t>
            </a:r>
          </a:p>
          <a:p>
            <a:pPr lvl="2">
              <a:spcBef>
                <a:spcPts val="0"/>
              </a:spcBef>
              <a:buFont typeface="Wingdings" pitchFamily="2" charset="2"/>
              <a:buChar char="§"/>
            </a:pPr>
            <a:r>
              <a:rPr lang="en-US">
                <a:solidFill>
                  <a:srgbClr val="695D46"/>
                </a:solidFill>
                <a:latin typeface="Calibri" panose="020F0502020204030204" pitchFamily="34" charset="0"/>
                <a:ea typeface="Consolas"/>
                <a:cs typeface="Calibri" panose="020F0502020204030204" pitchFamily="34" charset="0"/>
                <a:sym typeface="Consolas"/>
              </a:rPr>
              <a:t>Scope of 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ea typeface="Consolas"/>
                <a:cs typeface="Courier New" panose="02070309020205020404" pitchFamily="49" charset="0"/>
                <a:sym typeface="Consolas"/>
              </a:rPr>
              <a:t>x</a:t>
            </a:r>
            <a:r>
              <a:rPr lang="en-US">
                <a:solidFill>
                  <a:srgbClr val="695D46"/>
                </a:solidFill>
                <a:latin typeface="Calibri" panose="020F0502020204030204" pitchFamily="34" charset="0"/>
                <a:ea typeface="Consolas"/>
                <a:cs typeface="Calibri" panose="020F0502020204030204" pitchFamily="34" charset="0"/>
                <a:sym typeface="Consolas"/>
              </a:rPr>
              <a:t>: Anywhere in the </a:t>
            </a:r>
            <a:r>
              <a:rPr lang="en-US" err="1">
                <a:solidFill>
                  <a:srgbClr val="695D46"/>
                </a:solidFill>
                <a:latin typeface="Courier New" panose="02070309020205020404" pitchFamily="49" charset="0"/>
                <a:ea typeface="Consolas"/>
                <a:cs typeface="Courier New" panose="02070309020205020404" pitchFamily="49" charset="0"/>
                <a:sym typeface="Consolas"/>
              </a:rPr>
              <a:t>MyClass</a:t>
            </a:r>
            <a:r>
              <a:rPr lang="en-US">
                <a:solidFill>
                  <a:srgbClr val="695D46"/>
                </a:solidFill>
                <a:latin typeface="Calibri" panose="020F0502020204030204" pitchFamily="34" charset="0"/>
                <a:ea typeface="Consolas"/>
                <a:cs typeface="Calibri" panose="020F0502020204030204" pitchFamily="34" charset="0"/>
                <a:sym typeface="Consolas"/>
              </a:rPr>
              <a:t> class.</a:t>
            </a:r>
          </a:p>
          <a:p>
            <a:pPr marL="939800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600" b="1">
                <a:solidFill>
                  <a:srgbClr val="695D46"/>
                </a:solidFill>
                <a:latin typeface="Calibri" panose="020F0502020204030204" pitchFamily="34" charset="0"/>
                <a:ea typeface="Consolas"/>
                <a:cs typeface="Calibri" panose="020F0502020204030204" pitchFamily="34" charset="0"/>
                <a:sym typeface="Consolas"/>
              </a:rPr>
              <a:t>Method Level Scope / Local Variables:</a:t>
            </a:r>
          </a:p>
          <a:p>
            <a:pPr lvl="2">
              <a:spcBef>
                <a:spcPts val="0"/>
              </a:spcBef>
              <a:buFont typeface="Wingdings" pitchFamily="2" charset="2"/>
              <a:buChar char="§"/>
            </a:pPr>
            <a:r>
              <a:rPr lang="en-US">
                <a:solidFill>
                  <a:srgbClr val="695D46"/>
                </a:solidFill>
                <a:latin typeface="Calibri" panose="020F0502020204030204" pitchFamily="34" charset="0"/>
                <a:ea typeface="Consolas"/>
                <a:cs typeface="Calibri" panose="020F0502020204030204" pitchFamily="34" charset="0"/>
                <a:sym typeface="Consolas"/>
              </a:rPr>
              <a:t>Scope of 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ea typeface="Consolas"/>
                <a:cs typeface="Courier New" panose="02070309020205020404" pitchFamily="49" charset="0"/>
                <a:sym typeface="Consolas"/>
              </a:rPr>
              <a:t>y </a:t>
            </a:r>
            <a:r>
              <a:rPr lang="en-US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  <a:sym typeface="Consolas"/>
              </a:rPr>
              <a:t>and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ea typeface="Consolas"/>
                <a:cs typeface="Courier New" panose="02070309020205020404" pitchFamily="49" charset="0"/>
                <a:sym typeface="Consolas"/>
              </a:rPr>
              <a:t> </a:t>
            </a:r>
            <a:r>
              <a:rPr lang="en-US" err="1">
                <a:solidFill>
                  <a:srgbClr val="695D46"/>
                </a:solidFill>
                <a:latin typeface="Courier New" panose="02070309020205020404" pitchFamily="49" charset="0"/>
                <a:ea typeface="Consolas"/>
                <a:cs typeface="Courier New" panose="02070309020205020404" pitchFamily="49" charset="0"/>
                <a:sym typeface="Consolas"/>
              </a:rPr>
              <a:t>args</a:t>
            </a:r>
            <a:r>
              <a:rPr lang="en-US">
                <a:solidFill>
                  <a:srgbClr val="695D46"/>
                </a:solidFill>
                <a:latin typeface="Calibri" panose="020F0502020204030204" pitchFamily="34" charset="0"/>
                <a:ea typeface="Consolas"/>
                <a:cs typeface="Calibri" panose="020F0502020204030204" pitchFamily="34" charset="0"/>
                <a:sym typeface="Consolas"/>
              </a:rPr>
              <a:t>: Anywhere in the 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ea typeface="Consolas"/>
                <a:cs typeface="Courier New" panose="02070309020205020404" pitchFamily="49" charset="0"/>
                <a:sym typeface="Consolas"/>
              </a:rPr>
              <a:t>main</a:t>
            </a:r>
            <a:r>
              <a:rPr lang="en-US">
                <a:solidFill>
                  <a:srgbClr val="695D46"/>
                </a:solidFill>
                <a:latin typeface="Calibri" panose="020F0502020204030204" pitchFamily="34" charset="0"/>
                <a:ea typeface="Consolas"/>
                <a:cs typeface="Calibri" panose="020F0502020204030204" pitchFamily="34" charset="0"/>
                <a:sym typeface="Consolas"/>
              </a:rPr>
              <a:t> method, cannot be accessed outside 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ea typeface="Consolas"/>
                <a:cs typeface="Courier New" panose="02070309020205020404" pitchFamily="49" charset="0"/>
                <a:sym typeface="Consolas"/>
              </a:rPr>
              <a:t>main</a:t>
            </a:r>
            <a:endParaRPr lang="en-US">
              <a:solidFill>
                <a:srgbClr val="695D46"/>
              </a:solidFill>
              <a:latin typeface="Calibri" panose="020F0502020204030204" pitchFamily="34" charset="0"/>
              <a:ea typeface="Consolas"/>
              <a:cs typeface="Calibri" panose="020F0502020204030204" pitchFamily="34" charset="0"/>
              <a:sym typeface="Consolas"/>
            </a:endParaRPr>
          </a:p>
          <a:p>
            <a:pPr marL="939800" lvl="1" indent="-342900">
              <a:spcBef>
                <a:spcPts val="0"/>
              </a:spcBef>
              <a:buFont typeface="+mj-lt"/>
              <a:buAutoNum type="arabicPeriod"/>
            </a:pPr>
            <a:r>
              <a:rPr lang="en-US" sz="1600" b="1">
                <a:solidFill>
                  <a:srgbClr val="695D46"/>
                </a:solidFill>
                <a:latin typeface="Calibri" panose="020F0502020204030204" pitchFamily="34" charset="0"/>
                <a:ea typeface="Consolas"/>
                <a:cs typeface="Calibri" panose="020F0502020204030204" pitchFamily="34" charset="0"/>
                <a:sym typeface="Consolas"/>
              </a:rPr>
              <a:t>Block Level Scope / Loop Variables:</a:t>
            </a:r>
          </a:p>
          <a:p>
            <a:pPr lvl="2">
              <a:spcBef>
                <a:spcPts val="0"/>
              </a:spcBef>
              <a:buFont typeface="Wingdings" pitchFamily="2" charset="2"/>
              <a:buChar char="§"/>
            </a:pPr>
            <a:r>
              <a:rPr lang="en-US">
                <a:solidFill>
                  <a:srgbClr val="695D46"/>
                </a:solidFill>
                <a:latin typeface="Calibri" panose="020F0502020204030204" pitchFamily="34" charset="0"/>
                <a:ea typeface="Consolas"/>
                <a:cs typeface="Calibri" panose="020F0502020204030204" pitchFamily="34" charset="0"/>
                <a:sym typeface="Consolas"/>
              </a:rPr>
              <a:t>Scope of 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ea typeface="Consolas"/>
                <a:cs typeface="Courier New" panose="02070309020205020404" pitchFamily="49" charset="0"/>
                <a:sym typeface="Consolas"/>
              </a:rPr>
              <a:t>z</a:t>
            </a:r>
            <a:r>
              <a:rPr lang="en-US">
                <a:solidFill>
                  <a:srgbClr val="695D46"/>
                </a:solidFill>
                <a:latin typeface="Calibri" panose="020F0502020204030204" pitchFamily="34" charset="0"/>
                <a:ea typeface="Consolas"/>
                <a:cs typeface="Calibri" panose="020F0502020204030204" pitchFamily="34" charset="0"/>
                <a:sym typeface="Consolas"/>
              </a:rPr>
              <a:t>: Only inside the 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ea typeface="Consolas"/>
                <a:cs typeface="Courier New" panose="02070309020205020404" pitchFamily="49" charset="0"/>
                <a:sym typeface="Consolas"/>
              </a:rPr>
              <a:t>if</a:t>
            </a:r>
            <a:r>
              <a:rPr lang="en-US">
                <a:solidFill>
                  <a:srgbClr val="695D46"/>
                </a:solidFill>
                <a:latin typeface="Calibri" panose="020F0502020204030204" pitchFamily="34" charset="0"/>
                <a:ea typeface="Consolas"/>
                <a:cs typeface="Calibri" panose="020F0502020204030204" pitchFamily="34" charset="0"/>
                <a:sym typeface="Consolas"/>
              </a:rPr>
              <a:t> block.</a:t>
            </a:r>
          </a:p>
          <a:p>
            <a:pPr marL="114300" indent="0">
              <a:buNone/>
            </a:pPr>
            <a:endParaRPr lang="en-US">
              <a:solidFill>
                <a:srgbClr val="002060"/>
              </a:solidFill>
              <a:latin typeface="Calibri"/>
              <a:ea typeface="Consolas"/>
              <a:cs typeface="Calibri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close up of a screen&#10;&#10;Description automatically generated">
            <a:extLst>
              <a:ext uri="{FF2B5EF4-FFF2-40B4-BE49-F238E27FC236}">
                <a16:creationId xmlns:a16="http://schemas.microsoft.com/office/drawing/2014/main" id="{DF692FEA-8375-8C45-8F24-2C65306DB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684" y="2031583"/>
            <a:ext cx="3743616" cy="17110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E56EBE-86A2-A643-8418-E99D4A17D7C9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4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341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</a:rPr>
              <a:t>Visibility Modifiers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E5F501C-BD76-4947-8449-E2C371CA69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1527486"/>
              </p:ext>
            </p:extLst>
          </p:nvPr>
        </p:nvGraphicFramePr>
        <p:xfrm>
          <a:off x="349081" y="1427498"/>
          <a:ext cx="8445837" cy="26942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2008">
                  <a:extLst>
                    <a:ext uri="{9D8B030D-6E8A-4147-A177-3AD203B41FA5}">
                      <a16:colId xmlns:a16="http://schemas.microsoft.com/office/drawing/2014/main" val="1728283881"/>
                    </a:ext>
                  </a:extLst>
                </a:gridCol>
                <a:gridCol w="1171104">
                  <a:extLst>
                    <a:ext uri="{9D8B030D-6E8A-4147-A177-3AD203B41FA5}">
                      <a16:colId xmlns:a16="http://schemas.microsoft.com/office/drawing/2014/main" val="2169086979"/>
                    </a:ext>
                  </a:extLst>
                </a:gridCol>
                <a:gridCol w="2982417">
                  <a:extLst>
                    <a:ext uri="{9D8B030D-6E8A-4147-A177-3AD203B41FA5}">
                      <a16:colId xmlns:a16="http://schemas.microsoft.com/office/drawing/2014/main" val="206223234"/>
                    </a:ext>
                  </a:extLst>
                </a:gridCol>
                <a:gridCol w="1381998">
                  <a:extLst>
                    <a:ext uri="{9D8B030D-6E8A-4147-A177-3AD203B41FA5}">
                      <a16:colId xmlns:a16="http://schemas.microsoft.com/office/drawing/2014/main" val="1377618983"/>
                    </a:ext>
                  </a:extLst>
                </a:gridCol>
                <a:gridCol w="1208310">
                  <a:extLst>
                    <a:ext uri="{9D8B030D-6E8A-4147-A177-3AD203B41FA5}">
                      <a16:colId xmlns:a16="http://schemas.microsoft.com/office/drawing/2014/main" val="1977337538"/>
                    </a:ext>
                  </a:extLst>
                </a:gridCol>
              </a:tblGrid>
              <a:tr h="601168">
                <a:tc>
                  <a:txBody>
                    <a:bodyPr/>
                    <a:lstStyle/>
                    <a:p>
                      <a:pPr fontAlgn="auto"/>
                      <a:r>
                        <a:rPr lang="en-US" sz="1800">
                          <a:effectLst/>
                        </a:rPr>
                        <a:t>​</a:t>
                      </a:r>
                      <a:endParaRPr lang="en-US" sz="1800" b="1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Private​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effectLst/>
                        </a:rPr>
                        <a:t>Package Private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effectLst/>
                        </a:rPr>
                        <a:t>Protected​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effectLst/>
                        </a:rPr>
                        <a:t>Public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173681"/>
                  </a:ext>
                </a:extLst>
              </a:tr>
              <a:tr h="484326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rgbClr val="535254"/>
                          </a:solidFill>
                          <a:effectLst/>
                        </a:rPr>
                        <a:t>Any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rgbClr val="FF0000"/>
                          </a:solidFill>
                          <a:effectLst/>
                        </a:rPr>
                        <a:t>✗​</a:t>
                      </a:r>
                      <a:endParaRPr lang="en-US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effectLst/>
                        </a:rPr>
                        <a:t>✓​</a:t>
                      </a:r>
                      <a:endParaRPr lang="en-US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145235"/>
                  </a:ext>
                </a:extLst>
              </a:tr>
              <a:tr h="484326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rgbClr val="535254"/>
                          </a:solidFill>
                          <a:effectLst/>
                        </a:rPr>
                        <a:t>Subclass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>
                          <a:solidFill>
                            <a:srgbClr val="535254"/>
                          </a:solidFill>
                          <a:effectLst/>
                        </a:rPr>
                        <a:t>​</a:t>
                      </a:r>
                      <a:r>
                        <a:rPr lang="en-US" sz="1800">
                          <a:solidFill>
                            <a:srgbClr val="FF0000"/>
                          </a:solidFill>
                          <a:effectLst/>
                        </a:rPr>
                        <a:t>✗​</a:t>
                      </a:r>
                      <a:endParaRPr lang="en-US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/>
                      <a:r>
                        <a:rPr lang="en-US" sz="1800">
                          <a:solidFill>
                            <a:srgbClr val="535254"/>
                          </a:solidFill>
                          <a:effectLst/>
                        </a:rPr>
                        <a:t>​(only if in same package)</a:t>
                      </a:r>
                      <a:endParaRPr lang="en-US">
                        <a:solidFill>
                          <a:srgbClr val="535254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effectLst/>
                        </a:rPr>
                        <a:t>​✓​</a:t>
                      </a:r>
                      <a:endParaRPr lang="en-US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effectLst/>
                        </a:rPr>
                        <a:t>​✓​</a:t>
                      </a:r>
                      <a:endParaRPr lang="en-US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921112"/>
                  </a:ext>
                </a:extLst>
              </a:tr>
              <a:tr h="484326">
                <a:tc>
                  <a:txBody>
                    <a:bodyPr/>
                    <a:lstStyle/>
                    <a:p>
                      <a:pPr fontAlgn="base"/>
                      <a:r>
                        <a:rPr lang="en-US" sz="1800">
                          <a:solidFill>
                            <a:srgbClr val="535254"/>
                          </a:solidFill>
                          <a:effectLst/>
                        </a:rPr>
                        <a:t>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800">
                          <a:solidFill>
                            <a:srgbClr val="FF0000"/>
                          </a:solidFill>
                          <a:effectLst/>
                        </a:rPr>
                        <a:t>✗​</a:t>
                      </a:r>
                      <a:endParaRPr lang="en-US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B050"/>
                          </a:solidFill>
                          <a:effectLst/>
                          <a:latin typeface="Arial"/>
                        </a:rPr>
                        <a:t>✓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B050"/>
                          </a:solidFill>
                          <a:effectLst/>
                          <a:latin typeface="Arial"/>
                        </a:rPr>
                        <a:t>✓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>
                          <a:solidFill>
                            <a:srgbClr val="00B050"/>
                          </a:solidFill>
                          <a:effectLst/>
                        </a:rPr>
                        <a:t>✓​</a:t>
                      </a:r>
                      <a:endParaRPr lang="en-US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296425"/>
                  </a:ext>
                </a:extLst>
              </a:tr>
              <a:tr h="4843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>
                          <a:solidFill>
                            <a:srgbClr val="535254"/>
                          </a:solidFill>
                          <a:effectLst/>
                        </a:rPr>
                        <a:t>Within the 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B050"/>
                          </a:solidFill>
                          <a:effectLst/>
                          <a:latin typeface="Arial"/>
                        </a:rPr>
                        <a:t>✓</a:t>
                      </a:r>
                      <a:endParaRPr lang="en-US" b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B050"/>
                          </a:solidFill>
                          <a:effectLst/>
                          <a:latin typeface="Arial"/>
                        </a:rPr>
                        <a:t>✓</a:t>
                      </a:r>
                      <a:endParaRPr lang="en-US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B050"/>
                          </a:solidFill>
                          <a:effectLst/>
                          <a:latin typeface="Arial"/>
                        </a:rPr>
                        <a:t>✓</a:t>
                      </a:r>
                      <a:endParaRPr lang="en-US" b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B050"/>
                          </a:solidFill>
                          <a:effectLst/>
                          <a:latin typeface="Arial"/>
                        </a:rPr>
                        <a:t>✓</a:t>
                      </a:r>
                      <a:endParaRPr lang="en-US" b="0">
                        <a:solidFill>
                          <a:srgbClr val="00B050"/>
                        </a:solidFill>
                        <a:latin typeface="Arial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09584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39B7956-F85E-D144-A02C-F40413F9885A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3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171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Encapsulation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269168" y="1152425"/>
            <a:ext cx="8585810" cy="36183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>
                <a:solidFill>
                  <a:srgbClr val="474748"/>
                </a:solidFill>
              </a:rPr>
              <a:t>A way to protect the data from being accessed outside of the class</a:t>
            </a:r>
          </a:p>
          <a:p>
            <a:pPr fontAlgn="base"/>
            <a:r>
              <a:rPr lang="en-US">
                <a:solidFill>
                  <a:srgbClr val="474748"/>
                </a:solidFill>
              </a:rPr>
              <a:t>To achieve encapsulation: </a:t>
            </a:r>
          </a:p>
          <a:p>
            <a:pPr lvl="1" fontAlgn="base">
              <a:spcBef>
                <a:spcPts val="0"/>
              </a:spcBef>
            </a:pPr>
            <a:r>
              <a:rPr lang="en-US" sz="1600">
                <a:solidFill>
                  <a:srgbClr val="474748"/>
                </a:solidFill>
              </a:rPr>
              <a:t>Declare all the variables in the class as private </a:t>
            </a:r>
          </a:p>
          <a:p>
            <a:pPr lvl="1" fontAlgn="base">
              <a:spcBef>
                <a:spcPts val="0"/>
              </a:spcBef>
            </a:pPr>
            <a:r>
              <a:rPr lang="en-US" sz="1600">
                <a:solidFill>
                  <a:srgbClr val="474748"/>
                </a:solidFill>
              </a:rPr>
              <a:t>Write public methods in the class to set and get the values of variables. These are commonly known as Getters and Setters.</a:t>
            </a:r>
            <a:endParaRPr lang="en-US" b="1">
              <a:solidFill>
                <a:srgbClr val="474748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314450" lvl="2" indent="-285750" fontAlgn="base">
              <a:spcBef>
                <a:spcPts val="0"/>
              </a:spcBef>
            </a:pPr>
            <a:r>
              <a:rPr lang="en-US">
                <a:solidFill>
                  <a:srgbClr val="47474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String </a:t>
            </a:r>
            <a:r>
              <a:rPr lang="en-US" err="1">
                <a:solidFill>
                  <a:srgbClr val="47474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getName</a:t>
            </a:r>
            <a:r>
              <a:rPr lang="en-US">
                <a:solidFill>
                  <a:srgbClr val="47474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) {​</a:t>
            </a:r>
          </a:p>
          <a:p>
            <a:pPr marL="1028700" lvl="2" indent="0" fontAlgn="base">
              <a:spcBef>
                <a:spcPts val="0"/>
              </a:spcBef>
              <a:buNone/>
            </a:pPr>
            <a:r>
              <a:rPr lang="en-US">
                <a:solidFill>
                  <a:srgbClr val="47474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	return </a:t>
            </a:r>
            <a:r>
              <a:rPr lang="en-US" err="1">
                <a:solidFill>
                  <a:srgbClr val="47474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this.name</a:t>
            </a:r>
            <a:r>
              <a:rPr lang="en-US">
                <a:solidFill>
                  <a:srgbClr val="47474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;​</a:t>
            </a:r>
          </a:p>
          <a:p>
            <a:pPr marL="1028700" lvl="2" indent="0" fontAlgn="base">
              <a:spcBef>
                <a:spcPts val="0"/>
              </a:spcBef>
              <a:buNone/>
            </a:pPr>
            <a:r>
              <a:rPr lang="en-US">
                <a:solidFill>
                  <a:srgbClr val="47474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}​</a:t>
            </a:r>
          </a:p>
          <a:p>
            <a:pPr marL="1028700" lvl="2" indent="0" fontAlgn="base">
              <a:spcBef>
                <a:spcPts val="0"/>
              </a:spcBef>
              <a:buNone/>
            </a:pPr>
            <a:endParaRPr lang="en-US">
              <a:solidFill>
                <a:srgbClr val="47474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314450" lvl="2" indent="-285750" fontAlgn="base">
              <a:spcBef>
                <a:spcPts val="0"/>
              </a:spcBef>
            </a:pPr>
            <a:r>
              <a:rPr lang="en-US">
                <a:solidFill>
                  <a:srgbClr val="47474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 </a:t>
            </a:r>
            <a:r>
              <a:rPr lang="en-US" err="1">
                <a:solidFill>
                  <a:srgbClr val="47474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setName</a:t>
            </a:r>
            <a:r>
              <a:rPr lang="en-US">
                <a:solidFill>
                  <a:srgbClr val="47474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(String name) {​</a:t>
            </a:r>
          </a:p>
          <a:p>
            <a:pPr marL="1028700" lvl="2" indent="0" fontAlgn="base">
              <a:spcBef>
                <a:spcPts val="0"/>
              </a:spcBef>
              <a:buNone/>
            </a:pPr>
            <a:r>
              <a:rPr lang="en-US">
                <a:solidFill>
                  <a:srgbClr val="47474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	</a:t>
            </a:r>
            <a:r>
              <a:rPr lang="en-US" err="1">
                <a:solidFill>
                  <a:srgbClr val="47474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this.name</a:t>
            </a:r>
            <a:r>
              <a:rPr lang="en-US">
                <a:solidFill>
                  <a:srgbClr val="47474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name;	</a:t>
            </a:r>
          </a:p>
          <a:p>
            <a:pPr marL="1028700" lvl="2" indent="0" fontAlgn="base">
              <a:spcBef>
                <a:spcPts val="0"/>
              </a:spcBef>
              <a:buNone/>
            </a:pPr>
            <a:r>
              <a:rPr lang="en-US">
                <a:solidFill>
                  <a:srgbClr val="47474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}​</a:t>
            </a:r>
          </a:p>
          <a:p>
            <a:pPr marL="114300" indent="0" fontAlgn="base">
              <a:buNone/>
            </a:pPr>
            <a:endParaRPr lang="en-US">
              <a:solidFill>
                <a:srgbClr val="47474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14300" indent="0" fontAlgn="base">
              <a:buNone/>
            </a:pPr>
            <a:endParaRPr lang="en-US"/>
          </a:p>
          <a:p>
            <a:pPr marL="114300" indent="0" fontAlgn="base">
              <a:buNone/>
            </a:pPr>
            <a:endParaRPr lang="en-US"/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45A6AF-AEFF-D34D-8BA9-11EE0A13D406}"/>
              </a:ext>
            </a:extLst>
          </p:cNvPr>
          <p:cNvSpPr txBox="1"/>
          <p:nvPr/>
        </p:nvSpPr>
        <p:spPr>
          <a:xfrm>
            <a:off x="5025224" y="970059"/>
            <a:ext cx="3807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73F9ED-4CE4-8943-A99F-5F37FFE85CEB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3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695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Constructors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8520600" cy="377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Roboto"/>
              <a:buChar char="●"/>
            </a:pPr>
            <a:r>
              <a:rPr lang="en-US">
                <a:solidFill>
                  <a:srgbClr val="695D46"/>
                </a:solidFill>
                <a:sym typeface="Roboto"/>
              </a:rPr>
              <a:t>A special type of method that creates instances of a class and initializes  instance data with passed in values</a:t>
            </a:r>
          </a:p>
          <a:p>
            <a:pPr>
              <a:buFont typeface="Roboto"/>
              <a:buChar char="●"/>
            </a:pPr>
            <a:r>
              <a:rPr lang="en-US" b="1">
                <a:solidFill>
                  <a:srgbClr val="695D46"/>
                </a:solidFill>
                <a:sym typeface="Roboto"/>
              </a:rPr>
              <a:t>No return type</a:t>
            </a:r>
          </a:p>
          <a:p>
            <a:pPr>
              <a:buFont typeface="Roboto"/>
              <a:buChar char="●"/>
            </a:pPr>
            <a:r>
              <a:rPr lang="en-US">
                <a:solidFill>
                  <a:srgbClr val="695D46"/>
                </a:solidFill>
                <a:sym typeface="Roboto"/>
              </a:rPr>
              <a:t>If </a:t>
            </a:r>
            <a:r>
              <a:rPr lang="en-US" i="1">
                <a:solidFill>
                  <a:srgbClr val="695D46"/>
                </a:solidFill>
                <a:sym typeface="Roboto"/>
              </a:rPr>
              <a:t>and only if</a:t>
            </a:r>
            <a:r>
              <a:rPr lang="en-US">
                <a:solidFill>
                  <a:srgbClr val="695D46"/>
                </a:solidFill>
                <a:sym typeface="Roboto"/>
              </a:rPr>
              <a:t> you don’t have any constructors, Java makes you a </a:t>
            </a:r>
            <a:r>
              <a:rPr lang="en-US" b="1">
                <a:solidFill>
                  <a:srgbClr val="695D46"/>
                </a:solidFill>
                <a:sym typeface="Roboto"/>
              </a:rPr>
              <a:t>default constructor</a:t>
            </a:r>
            <a:r>
              <a:rPr lang="en-US" b="1">
                <a:solidFill>
                  <a:srgbClr val="695D46"/>
                </a:solidFill>
              </a:rPr>
              <a:t> </a:t>
            </a:r>
            <a:r>
              <a:rPr lang="en-US">
                <a:solidFill>
                  <a:srgbClr val="695D46"/>
                </a:solidFill>
              </a:rPr>
              <a:t>that </a:t>
            </a:r>
            <a:r>
              <a:rPr lang="en-US">
                <a:solidFill>
                  <a:srgbClr val="695D46"/>
                </a:solidFill>
                <a:sym typeface="Roboto"/>
              </a:rPr>
              <a:t>takes no </a:t>
            </a:r>
            <a:r>
              <a:rPr lang="en-US" err="1">
                <a:solidFill>
                  <a:srgbClr val="695D46"/>
                </a:solidFill>
                <a:sym typeface="Roboto"/>
              </a:rPr>
              <a:t>args</a:t>
            </a:r>
            <a:endParaRPr lang="en-US">
              <a:solidFill>
                <a:srgbClr val="695D46"/>
              </a:solidFill>
              <a:sym typeface="Roboto"/>
            </a:endParaRPr>
          </a:p>
          <a:p>
            <a:pPr>
              <a:buFont typeface="Roboto"/>
              <a:buChar char="●"/>
            </a:pPr>
            <a:r>
              <a:rPr lang="en-US">
                <a:solidFill>
                  <a:srgbClr val="695D46"/>
                </a:solidFill>
                <a:sym typeface="Roboto"/>
              </a:rPr>
              <a:t>You also have the ability to </a:t>
            </a:r>
            <a:r>
              <a:rPr lang="en-US" b="1">
                <a:solidFill>
                  <a:srgbClr val="695D46"/>
                </a:solidFill>
                <a:sym typeface="Roboto"/>
              </a:rPr>
              <a:t>overload constructors</a:t>
            </a:r>
            <a:r>
              <a:rPr lang="en-US">
                <a:solidFill>
                  <a:srgbClr val="695D46"/>
                </a:solidFill>
                <a:sym typeface="Roboto"/>
              </a:rPr>
              <a:t> just like method overloading</a:t>
            </a:r>
          </a:p>
          <a:p>
            <a:pPr>
              <a:buFont typeface="Roboto"/>
              <a:buChar char="●"/>
            </a:pPr>
            <a:r>
              <a:rPr lang="en-US">
                <a:solidFill>
                  <a:srgbClr val="695D46"/>
                </a:solidFill>
                <a:sym typeface="Roboto"/>
              </a:rPr>
              <a:t>You can also </a:t>
            </a:r>
            <a:r>
              <a:rPr lang="en-US" b="1">
                <a:solidFill>
                  <a:srgbClr val="695D46"/>
                </a:solidFill>
                <a:sym typeface="Roboto"/>
              </a:rPr>
              <a:t>chain constructors </a:t>
            </a:r>
            <a:r>
              <a:rPr lang="en-US">
                <a:solidFill>
                  <a:srgbClr val="695D46"/>
                </a:solidFill>
                <a:sym typeface="Roboto"/>
              </a:rPr>
              <a:t>by using a </a:t>
            </a:r>
            <a:r>
              <a:rPr lang="en-US">
                <a:solidFill>
                  <a:srgbClr val="695D46"/>
                </a:solidFill>
                <a:latin typeface="Consolas"/>
                <a:cs typeface="Consolas" panose="020B0609020204030204" pitchFamily="49" charset="0"/>
                <a:sym typeface="Roboto"/>
              </a:rPr>
              <a:t>this() </a:t>
            </a:r>
            <a:r>
              <a:rPr lang="en-US">
                <a:solidFill>
                  <a:srgbClr val="695D46"/>
                </a:solidFill>
                <a:sym typeface="Roboto"/>
              </a:rPr>
              <a:t>call to delegate to an already existing constructor</a:t>
            </a:r>
          </a:p>
          <a:p>
            <a:pPr lvl="1">
              <a:spcBef>
                <a:spcPts val="0"/>
              </a:spcBef>
              <a:buFont typeface="Roboto"/>
              <a:buChar char="●"/>
            </a:pPr>
            <a:r>
              <a:rPr lang="en-US" sz="1600">
                <a:solidFill>
                  <a:srgbClr val="695D46"/>
                </a:solidFill>
                <a:sym typeface="Roboto"/>
              </a:rPr>
              <a:t>Saves us from rewriting the same code</a:t>
            </a:r>
            <a:endParaRPr lang="en-US" sz="1600">
              <a:solidFill>
                <a:srgbClr val="695D46"/>
              </a:solidFill>
            </a:endParaRPr>
          </a:p>
          <a:p>
            <a:pPr lvl="1">
              <a:spcBef>
                <a:spcPts val="0"/>
              </a:spcBef>
              <a:buFont typeface="Roboto"/>
              <a:buChar char="●"/>
            </a:pPr>
            <a:r>
              <a:rPr lang="en-US" sz="1600">
                <a:solidFill>
                  <a:srgbClr val="695D46"/>
                </a:solidFill>
                <a:latin typeface="Consolas"/>
                <a:sym typeface="Roboto"/>
              </a:rPr>
              <a:t>this() </a:t>
            </a:r>
            <a:r>
              <a:rPr lang="en-US" sz="1600">
                <a:solidFill>
                  <a:srgbClr val="695D46"/>
                </a:solidFill>
                <a:sym typeface="Roboto"/>
              </a:rPr>
              <a:t>needs to be on the first line!</a:t>
            </a:r>
            <a:endParaRPr lang="en-US" sz="1600">
              <a:solidFill>
                <a:srgbClr val="695D46"/>
              </a:solidFill>
            </a:endParaRPr>
          </a:p>
          <a:p>
            <a:pPr lvl="1">
              <a:spcBef>
                <a:spcPts val="0"/>
              </a:spcBef>
              <a:buFont typeface="Roboto"/>
              <a:buChar char="●"/>
            </a:pPr>
            <a:r>
              <a:rPr lang="en-US" sz="1600">
                <a:solidFill>
                  <a:srgbClr val="695D46"/>
                </a:solidFill>
                <a:sym typeface="Roboto"/>
              </a:rPr>
              <a:t>Note: the </a:t>
            </a:r>
            <a:r>
              <a:rPr lang="en-US" sz="1600" i="1">
                <a:solidFill>
                  <a:srgbClr val="695D46"/>
                </a:solidFill>
                <a:sym typeface="Roboto"/>
              </a:rPr>
              <a:t>least</a:t>
            </a:r>
            <a:r>
              <a:rPr lang="en-US" sz="1600">
                <a:solidFill>
                  <a:srgbClr val="695D46"/>
                </a:solidFill>
                <a:sym typeface="Roboto"/>
              </a:rPr>
              <a:t> </a:t>
            </a:r>
            <a:r>
              <a:rPr lang="en-US" sz="1600" err="1">
                <a:solidFill>
                  <a:srgbClr val="695D46"/>
                </a:solidFill>
                <a:sym typeface="Roboto"/>
              </a:rPr>
              <a:t>args</a:t>
            </a:r>
            <a:r>
              <a:rPr lang="en-US" sz="1600">
                <a:solidFill>
                  <a:srgbClr val="695D46"/>
                </a:solidFill>
                <a:sym typeface="Roboto"/>
              </a:rPr>
              <a:t> constructor should chain to the </a:t>
            </a:r>
            <a:r>
              <a:rPr lang="en-US" sz="1600" i="1">
                <a:solidFill>
                  <a:srgbClr val="695D46"/>
                </a:solidFill>
                <a:sym typeface="Roboto"/>
              </a:rPr>
              <a:t>most</a:t>
            </a:r>
            <a:r>
              <a:rPr lang="en-US" sz="1600">
                <a:solidFill>
                  <a:srgbClr val="695D46"/>
                </a:solidFill>
                <a:sym typeface="Roboto"/>
              </a:rPr>
              <a:t> </a:t>
            </a:r>
            <a:r>
              <a:rPr lang="en-US" sz="1600" err="1">
                <a:solidFill>
                  <a:srgbClr val="695D46"/>
                </a:solidFill>
                <a:sym typeface="Roboto"/>
              </a:rPr>
              <a:t>args</a:t>
            </a:r>
            <a:r>
              <a:rPr lang="en-US" sz="1600">
                <a:solidFill>
                  <a:srgbClr val="695D46"/>
                </a:solidFill>
                <a:sym typeface="Roboto"/>
              </a:rPr>
              <a:t> constructor</a:t>
            </a:r>
            <a:endParaRPr lang="en-US" sz="1600">
              <a:solidFill>
                <a:srgbClr val="695D46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Font typeface="Roboto"/>
              <a:buChar char="●"/>
            </a:pPr>
            <a:endParaRPr lang="en-US">
              <a:solidFill>
                <a:srgbClr val="474748"/>
              </a:solidFill>
              <a:sym typeface="Roboto"/>
            </a:endParaRPr>
          </a:p>
          <a:p>
            <a:pPr>
              <a:buFont typeface="Roboto"/>
              <a:buChar char="●"/>
            </a:pPr>
            <a:endParaRPr lang="en-US" b="1">
              <a:solidFill>
                <a:srgbClr val="474748"/>
              </a:solidFill>
              <a:sym typeface="Roboto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0" y="50443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435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Constructor Chaining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1ED351-9C3E-7442-92EA-318304507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82476"/>
            <a:ext cx="5147806" cy="1905211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13B063C-9DA4-594D-9C15-3705C9926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3677" y="3252545"/>
            <a:ext cx="5128623" cy="1605548"/>
          </a:xfrm>
          <a:prstGeom prst="rect">
            <a:avLst/>
          </a:prstGeom>
        </p:spPr>
      </p:pic>
      <p:sp>
        <p:nvSpPr>
          <p:cNvPr id="4" name="Bent Arrow 3">
            <a:extLst>
              <a:ext uri="{FF2B5EF4-FFF2-40B4-BE49-F238E27FC236}">
                <a16:creationId xmlns:a16="http://schemas.microsoft.com/office/drawing/2014/main" id="{C8143D47-515E-D141-A16A-8D592E474CAF}"/>
              </a:ext>
            </a:extLst>
          </p:cNvPr>
          <p:cNvSpPr/>
          <p:nvPr/>
        </p:nvSpPr>
        <p:spPr>
          <a:xfrm rot="5400000">
            <a:off x="5602941" y="1944688"/>
            <a:ext cx="1143000" cy="11430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6D029A-8A5B-5840-A2DE-E957D4184DB5}"/>
              </a:ext>
            </a:extLst>
          </p:cNvPr>
          <p:cNvSpPr txBox="1"/>
          <p:nvPr/>
        </p:nvSpPr>
        <p:spPr>
          <a:xfrm>
            <a:off x="443711" y="3637858"/>
            <a:ext cx="30366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rgbClr val="626263"/>
                </a:solidFill>
                <a:latin typeface="open sans"/>
              </a:rPr>
              <a:t>The left side should be written like the right side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B3C0B9-0E92-7543-BA62-9573388E4EEF}"/>
              </a:ext>
            </a:extLst>
          </p:cNvPr>
          <p:cNvCxnSpPr/>
          <p:nvPr/>
        </p:nvCxnSpPr>
        <p:spPr>
          <a:xfrm flipV="1">
            <a:off x="1380565" y="3252545"/>
            <a:ext cx="0" cy="385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30D11F-1FDE-C74C-979B-4DC531E5A9BB}"/>
              </a:ext>
            </a:extLst>
          </p:cNvPr>
          <p:cNvCxnSpPr>
            <a:cxnSpLocks/>
          </p:cNvCxnSpPr>
          <p:nvPr/>
        </p:nvCxnSpPr>
        <p:spPr>
          <a:xfrm flipV="1">
            <a:off x="2187389" y="4284188"/>
            <a:ext cx="88750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6498E3D-DCB2-0644-A0E7-72627E90A8FF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5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438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t</a:t>
            </a:r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his &amp; null Keywords</a:t>
            </a:r>
            <a:endParaRPr lang="en-US"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032973"/>
            <a:ext cx="7687312" cy="36955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000"/>
              </a:lnSpc>
              <a:buFont typeface="Roboto"/>
              <a:buChar char="●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this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/>
              <a:t>Used inside (non-static methods) to refer to the object upon which the method is being invoked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/>
              <a:t>Also commonly used for constructor chaining</a:t>
            </a:r>
          </a:p>
          <a:p>
            <a:pPr>
              <a:lnSpc>
                <a:spcPct val="114000"/>
              </a:lnSpc>
              <a:buFont typeface="Roboto"/>
              <a:buChar char="●"/>
            </a:pP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null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/>
              <a:t>Default value for Object variables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/>
              <a:t>There is no object / instance assigned to that variable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/>
              <a:t>Trying to access fields or methods of null, will result in </a:t>
            </a:r>
            <a:r>
              <a:rPr lang="en-US" sz="1600" b="1" err="1"/>
              <a:t>NullPointerException</a:t>
            </a:r>
            <a:endParaRPr lang="en-US" sz="1600" b="1"/>
          </a:p>
          <a:p>
            <a:pPr lvl="2">
              <a:lnSpc>
                <a:spcPct val="114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/>
              <a:t>Check if object == null before using it!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0" y="50443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BF7BA-295D-E948-AE6F-9A3B6AE9C0D3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3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9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351C75"/>
                </a:solidFill>
                <a:latin typeface="Roboto Slab"/>
                <a:ea typeface="Roboto Slab"/>
                <a:cs typeface="Roboto Slab"/>
              </a:rPr>
              <a:t>Shallow vs Deep Copies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36610"/>
            <a:ext cx="8520600" cy="2059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>
                <a:solidFill>
                  <a:srgbClr val="695D46"/>
                </a:solidFill>
              </a:rPr>
              <a:t>Aliasing </a:t>
            </a:r>
            <a:r>
              <a:rPr lang="en-US">
                <a:solidFill>
                  <a:srgbClr val="695D46"/>
                </a:solidFill>
              </a:rPr>
              <a:t>- </a:t>
            </a:r>
            <a:r>
              <a:rPr lang="en">
                <a:solidFill>
                  <a:srgbClr val="695D46"/>
                </a:solidFill>
                <a:latin typeface="Roboto"/>
                <a:ea typeface="Roboto"/>
                <a:cs typeface="Roboto"/>
              </a:rPr>
              <a:t>Occurs when two or more references point to same location in memory</a:t>
            </a:r>
            <a:endParaRPr lang="en-US" b="1">
              <a:solidFill>
                <a:srgbClr val="695D46"/>
              </a:solidFill>
            </a:endParaRPr>
          </a:p>
          <a:p>
            <a:r>
              <a:rPr lang="en-US" b="1">
                <a:solidFill>
                  <a:srgbClr val="695D46"/>
                </a:solidFill>
              </a:rPr>
              <a:t>Shallow copy </a:t>
            </a:r>
            <a:r>
              <a:rPr lang="en-US">
                <a:solidFill>
                  <a:srgbClr val="695D46"/>
                </a:solidFill>
              </a:rPr>
              <a:t>– Created by directly copying the reference to the original object (creates an alias)</a:t>
            </a:r>
          </a:p>
          <a:p>
            <a:pPr>
              <a:lnSpc>
                <a:spcPct val="114999"/>
              </a:lnSpc>
            </a:pPr>
            <a:r>
              <a:rPr lang="en-US" b="1">
                <a:solidFill>
                  <a:srgbClr val="695D46"/>
                </a:solidFill>
              </a:rPr>
              <a:t>Deep copy </a:t>
            </a:r>
            <a:r>
              <a:rPr lang="en-US">
                <a:solidFill>
                  <a:srgbClr val="695D46"/>
                </a:solidFill>
              </a:rPr>
              <a:t>– Instantiated on its own (has its own unique reference) but holds the same value as the original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98" name="Picture 2" descr="What is the difference between a deep copy and a shallow copy? - Stack  Overflow">
            <a:extLst>
              <a:ext uri="{FF2B5EF4-FFF2-40B4-BE49-F238E27FC236}">
                <a16:creationId xmlns:a16="http://schemas.microsoft.com/office/drawing/2014/main" id="{023517A0-BDA4-4B5B-8AAF-BC8A0FB1E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088" y="3380394"/>
            <a:ext cx="3073924" cy="14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712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351C75"/>
                </a:solidFill>
                <a:latin typeface="Roboto Slab"/>
                <a:ea typeface="Roboto Slab"/>
                <a:cs typeface="Roboto Slab"/>
              </a:rPr>
              <a:t>Copy Constructors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83257"/>
            <a:ext cx="8520600" cy="489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695D46"/>
                </a:solidFill>
              </a:rPr>
              <a:t>Use copy constructors to create</a:t>
            </a:r>
            <a:r>
              <a:rPr lang="en-US" i="1">
                <a:solidFill>
                  <a:srgbClr val="695D46"/>
                </a:solidFill>
              </a:rPr>
              <a:t> deep </a:t>
            </a:r>
            <a:r>
              <a:rPr lang="en-US">
                <a:solidFill>
                  <a:srgbClr val="695D46"/>
                </a:solidFill>
              </a:rPr>
              <a:t>copies of an Object</a:t>
            </a:r>
          </a:p>
          <a:p>
            <a:pPr>
              <a:lnSpc>
                <a:spcPct val="114999"/>
              </a:lnSpc>
            </a:pPr>
            <a:endParaRPr lang="en-US"/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4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0F6AF9D5-AC13-4739-B6C0-0AC5056D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78" y="1903973"/>
            <a:ext cx="3784146" cy="2755956"/>
          </a:xfrm>
          <a:prstGeom prst="rect">
            <a:avLst/>
          </a:prstGeom>
        </p:spPr>
      </p:pic>
      <p:sp>
        <p:nvSpPr>
          <p:cNvPr id="5" name="Google Shape;76;p14">
            <a:extLst>
              <a:ext uri="{FF2B5EF4-FFF2-40B4-BE49-F238E27FC236}">
                <a16:creationId xmlns:a16="http://schemas.microsoft.com/office/drawing/2014/main" id="{E3DCEB80-C7B9-411E-A904-E854450836B1}"/>
              </a:ext>
            </a:extLst>
          </p:cNvPr>
          <p:cNvSpPr txBox="1">
            <a:spLocks/>
          </p:cNvSpPr>
          <p:nvPr/>
        </p:nvSpPr>
        <p:spPr>
          <a:xfrm>
            <a:off x="3908566" y="2397232"/>
            <a:ext cx="5254884" cy="1820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lnSpc>
                <a:spcPct val="150000"/>
              </a:lnSpc>
              <a:buNone/>
            </a:pPr>
            <a:r>
              <a:rPr lang="en" sz="1400">
                <a:latin typeface="Consolas"/>
              </a:rPr>
              <a:t>Yoyo </a:t>
            </a:r>
            <a:r>
              <a:rPr lang="en" sz="1400" err="1">
                <a:solidFill>
                  <a:srgbClr val="FF0000"/>
                </a:solidFill>
                <a:latin typeface="Consolas"/>
              </a:rPr>
              <a:t>redYoyo</a:t>
            </a:r>
            <a:r>
              <a:rPr lang="en" sz="1400">
                <a:latin typeface="Consolas"/>
              </a:rPr>
              <a:t> = new Yoyo("red", "Akul", 2.5, 35.5);</a:t>
            </a:r>
            <a:endParaRPr lang="en"/>
          </a:p>
          <a:p>
            <a:pPr marL="114300" indent="0">
              <a:lnSpc>
                <a:spcPct val="150000"/>
              </a:lnSpc>
              <a:buNone/>
            </a:pPr>
            <a:r>
              <a:rPr lang="en" sz="1400">
                <a:latin typeface="Consolas"/>
              </a:rPr>
              <a:t>Yoyo </a:t>
            </a:r>
            <a:r>
              <a:rPr lang="en" sz="1400" err="1">
                <a:latin typeface="Consolas"/>
              </a:rPr>
              <a:t>deepCopyRedYoyo</a:t>
            </a:r>
            <a:r>
              <a:rPr lang="en" sz="1400">
                <a:latin typeface="Consolas"/>
              </a:rPr>
              <a:t> = new Yoyo(</a:t>
            </a:r>
            <a:r>
              <a:rPr lang="en" sz="1400" err="1">
                <a:solidFill>
                  <a:srgbClr val="FF0000"/>
                </a:solidFill>
                <a:latin typeface="Consolas"/>
              </a:rPr>
              <a:t>redYoyo</a:t>
            </a:r>
            <a:r>
              <a:rPr lang="en" sz="1400">
                <a:latin typeface="Consolas"/>
              </a:rPr>
              <a:t>);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" sz="1400" err="1">
                <a:latin typeface="Consolas"/>
              </a:rPr>
              <a:t>deepCopyRedYoyo.setColor</a:t>
            </a:r>
            <a:r>
              <a:rPr lang="en" sz="1400">
                <a:latin typeface="Consolas"/>
              </a:rPr>
              <a:t>("green");</a:t>
            </a:r>
            <a:endParaRPr lang="en-US" sz="1400"/>
          </a:p>
          <a:p>
            <a:pPr marL="114300" indent="0">
              <a:lnSpc>
                <a:spcPct val="150000"/>
              </a:lnSpc>
              <a:buNone/>
            </a:pPr>
            <a:r>
              <a:rPr lang="en" sz="1400" err="1">
                <a:latin typeface="Consolas"/>
              </a:rPr>
              <a:t>System.out.println</a:t>
            </a:r>
            <a:r>
              <a:rPr lang="en" sz="1400">
                <a:latin typeface="Consolas"/>
              </a:rPr>
              <a:t>(</a:t>
            </a:r>
            <a:r>
              <a:rPr lang="en" sz="1400" err="1">
                <a:solidFill>
                  <a:srgbClr val="FF0000"/>
                </a:solidFill>
                <a:latin typeface="Consolas"/>
              </a:rPr>
              <a:t>redYoyo</a:t>
            </a:r>
            <a:r>
              <a:rPr lang="en" sz="1400" err="1">
                <a:latin typeface="Consolas"/>
              </a:rPr>
              <a:t>.getColor</a:t>
            </a:r>
            <a:r>
              <a:rPr lang="en" sz="1400">
                <a:latin typeface="Consolas"/>
              </a:rPr>
              <a:t>());</a:t>
            </a:r>
            <a:r>
              <a:rPr lang="en" sz="1400">
                <a:solidFill>
                  <a:schemeClr val="bg1">
                    <a:lumMod val="65000"/>
                  </a:schemeClr>
                </a:solidFill>
                <a:latin typeface="Consolas"/>
              </a:rPr>
              <a:t> </a:t>
            </a:r>
            <a:endParaRPr lang="en">
              <a:solidFill>
                <a:schemeClr val="bg1">
                  <a:lumMod val="65000"/>
                </a:schemeClr>
              </a:solidFill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" sz="1400">
                <a:solidFill>
                  <a:schemeClr val="bg1">
                    <a:lumMod val="65000"/>
                  </a:schemeClr>
                </a:solidFill>
                <a:latin typeface="Consolas"/>
              </a:rPr>
              <a:t>//will print "red"</a:t>
            </a:r>
            <a:endParaRPr lang="en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CBC763-7EF3-5141-9890-EA2CF4FE7C51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4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155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Wrapper Classes</a:t>
            </a:r>
            <a:endParaRPr lang="en" err="1">
              <a:solidFill>
                <a:srgbClr val="351C75"/>
              </a:solidFill>
              <a:latin typeface="Roboto Slab"/>
              <a:ea typeface="Roboto Slab"/>
              <a:cs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6A5D45"/>
                </a:solidFill>
                <a:latin typeface="Roboto"/>
                <a:sym typeface="Roboto"/>
              </a:rPr>
              <a:t>Holds the same data as a primitive</a:t>
            </a:r>
            <a:r>
              <a:rPr lang="en-US">
                <a:solidFill>
                  <a:srgbClr val="6A5D45"/>
                </a:solidFill>
                <a:latin typeface="Roboto"/>
              </a:rPr>
              <a:t>, but is an object (can call methods)</a:t>
            </a:r>
            <a:endParaRPr lang="en-US">
              <a:latin typeface="Roboto"/>
            </a:endParaRPr>
          </a:p>
          <a:p>
            <a:pPr>
              <a:lnSpc>
                <a:spcPct val="114999"/>
              </a:lnSpc>
              <a:buFont typeface="Open Sans"/>
              <a:buChar char="●"/>
            </a:pPr>
            <a:r>
              <a:rPr lang="en-US">
                <a:solidFill>
                  <a:srgbClr val="6A5D45"/>
                </a:solidFill>
                <a:latin typeface="Roboto"/>
              </a:rPr>
              <a:t>C</a:t>
            </a:r>
            <a:r>
              <a:rPr lang="en" err="1">
                <a:solidFill>
                  <a:srgbClr val="6A5D45"/>
                </a:solidFill>
                <a:latin typeface="Roboto"/>
              </a:rPr>
              <a:t>orresponding</a:t>
            </a:r>
            <a:r>
              <a:rPr lang="en">
                <a:solidFill>
                  <a:srgbClr val="6A5D45"/>
                </a:solidFill>
                <a:latin typeface="Roboto"/>
              </a:rPr>
              <a:t> wrapper class for every primitive type:</a:t>
            </a:r>
            <a:endParaRPr lang="en">
              <a:latin typeface="Roboto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Roboto,Sans-Serif"/>
              <a:buChar char="●"/>
            </a:pPr>
            <a:r>
              <a:rPr lang="en" sz="1600">
                <a:solidFill>
                  <a:srgbClr val="6A5D45"/>
                </a:solidFill>
                <a:latin typeface="Roboto"/>
              </a:rPr>
              <a:t>int -&gt; Integer</a:t>
            </a:r>
            <a:endParaRPr lang="en-US" sz="1600">
              <a:latin typeface="Roboto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Roboto,Sans-Serif"/>
              <a:buChar char="●"/>
            </a:pPr>
            <a:r>
              <a:rPr lang="en" sz="1600">
                <a:solidFill>
                  <a:srgbClr val="6A5D45"/>
                </a:solidFill>
                <a:latin typeface="Roboto"/>
              </a:rPr>
              <a:t>double -&gt; Double</a:t>
            </a:r>
            <a:endParaRPr lang="en" sz="1600">
              <a:latin typeface="Roboto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Roboto,Sans-Serif"/>
              <a:buChar char="●"/>
            </a:pPr>
            <a:r>
              <a:rPr lang="en" sz="1600">
                <a:solidFill>
                  <a:srgbClr val="6A5D45"/>
                </a:solidFill>
                <a:latin typeface="Roboto"/>
              </a:rPr>
              <a:t>char -&gt; Character </a:t>
            </a:r>
            <a:endParaRPr lang="en-US" sz="1600">
              <a:latin typeface="Roboto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Roboto,Sans-Serif"/>
              <a:buChar char="●"/>
            </a:pPr>
            <a:r>
              <a:rPr lang="en-US" sz="1600">
                <a:solidFill>
                  <a:srgbClr val="6A5D45"/>
                </a:solidFill>
                <a:latin typeface="Roboto"/>
              </a:rPr>
              <a:t>b</a:t>
            </a:r>
            <a:r>
              <a:rPr lang="en" sz="1600" err="1">
                <a:solidFill>
                  <a:srgbClr val="6A5D45"/>
                </a:solidFill>
                <a:latin typeface="Roboto"/>
              </a:rPr>
              <a:t>oolean</a:t>
            </a:r>
            <a:r>
              <a:rPr lang="en" sz="1600">
                <a:solidFill>
                  <a:srgbClr val="6A5D45"/>
                </a:solidFill>
                <a:latin typeface="Roboto"/>
              </a:rPr>
              <a:t> -&gt; Boolean</a:t>
            </a:r>
            <a:endParaRPr lang="en" sz="1800">
              <a:latin typeface="Roboto"/>
            </a:endParaRPr>
          </a:p>
          <a:p>
            <a:pPr>
              <a:lnSpc>
                <a:spcPct val="114999"/>
              </a:lnSpc>
              <a:buFont typeface="Roboto,Sans-Serif"/>
              <a:buChar char="●"/>
            </a:pPr>
            <a:r>
              <a:rPr lang="en">
                <a:solidFill>
                  <a:srgbClr val="6A5D45"/>
                </a:solidFill>
                <a:latin typeface="Roboto"/>
              </a:rPr>
              <a:t>Each of these wrappers live in  </a:t>
            </a:r>
            <a:r>
              <a:rPr lang="en" err="1">
                <a:solidFill>
                  <a:srgbClr val="6A5D45"/>
                </a:solidFill>
                <a:latin typeface="Courier New"/>
              </a:rPr>
              <a:t>java.lang</a:t>
            </a:r>
            <a:endParaRPr lang="en-US" err="1">
              <a:latin typeface="Courier New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62E7F4-4527-0A4B-A046-DA1346D7B868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3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58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Commenting &amp; </a:t>
            </a:r>
            <a:r>
              <a:rPr lang="en" err="1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JavaDocs</a:t>
            </a:r>
            <a:endParaRPr lang="en">
              <a:solidFill>
                <a:srgbClr val="351C75"/>
              </a:solidFill>
              <a:latin typeface="Roboto Slab"/>
              <a:ea typeface="Roboto Slab"/>
              <a:cs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/>
            <a:r>
              <a:rPr lang="en-US">
                <a:solidFill>
                  <a:srgbClr val="695D46"/>
                </a:solidFill>
              </a:rPr>
              <a:t>Single line comments​</a:t>
            </a:r>
          </a:p>
          <a:p>
            <a:pPr lvl="1" fontAlgn="base">
              <a:spcBef>
                <a:spcPts val="0"/>
              </a:spcBef>
            </a:pP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//Comments here (Text in this line is not executed as code)​</a:t>
            </a:r>
            <a:endParaRPr lang="en-US" sz="1600">
              <a:solidFill>
                <a:srgbClr val="695D46"/>
              </a:solidFill>
            </a:endParaRPr>
          </a:p>
          <a:p>
            <a:pPr fontAlgn="base"/>
            <a:r>
              <a:rPr lang="en-US">
                <a:solidFill>
                  <a:srgbClr val="695D46"/>
                </a:solidFill>
              </a:rPr>
              <a:t>Multiline comments​</a:t>
            </a:r>
          </a:p>
          <a:p>
            <a:pPr lvl="1" fontAlgn="base">
              <a:spcBef>
                <a:spcPts val="0"/>
              </a:spcBef>
            </a:pP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/** Comment starts ​</a:t>
            </a:r>
          </a:p>
          <a:p>
            <a:pPr marL="596900" lvl="1" indent="0" fontAlgn="base">
              <a:spcBef>
                <a:spcPts val="0"/>
              </a:spcBef>
              <a:buNone/>
            </a:pP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* continues . . . ​</a:t>
            </a:r>
          </a:p>
          <a:p>
            <a:pPr marL="114300" indent="0" fontAlgn="base">
              <a:buNone/>
            </a:pP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  * Comment ends */</a:t>
            </a:r>
            <a:endParaRPr lang="en">
              <a:solidFill>
                <a:srgbClr val="695D46"/>
              </a:solidFill>
              <a:latin typeface="Roboto"/>
              <a:ea typeface="Roboto"/>
              <a:cs typeface="Consolas"/>
              <a:sym typeface="Roboto"/>
            </a:endParaRPr>
          </a:p>
          <a:p>
            <a:pPr>
              <a:buFont typeface="Roboto"/>
              <a:buChar char="●"/>
            </a:pPr>
            <a:r>
              <a:rPr lang="en" b="1" err="1">
                <a:solidFill>
                  <a:srgbClr val="695D46"/>
                </a:solidFill>
                <a:latin typeface="Roboto"/>
                <a:ea typeface="Roboto"/>
                <a:cs typeface="Consolas"/>
                <a:sym typeface="Roboto"/>
              </a:rPr>
              <a:t>Javadocs</a:t>
            </a: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  <a:sym typeface="Roboto"/>
              </a:rPr>
              <a:t> – multiline comment that provides a description of your code</a:t>
            </a:r>
          </a:p>
          <a:p>
            <a:pPr lvl="1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 sz="1600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Above any method, field, or class</a:t>
            </a:r>
          </a:p>
          <a:p>
            <a:pPr lvl="1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 sz="1600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Explains functionality and/or parameters + return value</a:t>
            </a:r>
          </a:p>
          <a:p>
            <a:pPr lvl="1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 sz="1600" b="1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Tags</a:t>
            </a:r>
            <a:r>
              <a:rPr lang="en" sz="1600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 - Help describe return value, parameters, etc. 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">
                <a:solidFill>
                  <a:srgbClr val="695D46"/>
                </a:solidFill>
                <a:latin typeface="Courier New"/>
                <a:ea typeface="Roboto"/>
                <a:cs typeface="Consolas"/>
              </a:rPr>
              <a:t>@return</a:t>
            </a: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,</a:t>
            </a:r>
            <a:r>
              <a:rPr lang="en">
                <a:solidFill>
                  <a:srgbClr val="695D46"/>
                </a:solidFill>
                <a:latin typeface="Courier New"/>
                <a:ea typeface="Roboto"/>
                <a:cs typeface="Consolas"/>
              </a:rPr>
              <a:t> @param</a:t>
            </a: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, </a:t>
            </a:r>
            <a:r>
              <a:rPr lang="en">
                <a:solidFill>
                  <a:srgbClr val="695D46"/>
                </a:solidFill>
                <a:latin typeface="Courier New"/>
                <a:ea typeface="Roboto"/>
                <a:cs typeface="Consolas"/>
              </a:rPr>
              <a:t>@author</a:t>
            </a: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, </a:t>
            </a:r>
            <a:r>
              <a:rPr lang="en">
                <a:solidFill>
                  <a:srgbClr val="695D46"/>
                </a:solidFill>
                <a:latin typeface="Courier New"/>
                <a:ea typeface="Roboto"/>
                <a:cs typeface="Consolas"/>
              </a:rPr>
              <a:t>@version</a:t>
            </a: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, </a:t>
            </a:r>
            <a:r>
              <a:rPr lang="en">
                <a:solidFill>
                  <a:srgbClr val="695D46"/>
                </a:solidFill>
                <a:latin typeface="Courier New"/>
                <a:ea typeface="Roboto"/>
                <a:cs typeface="Consolas"/>
              </a:rPr>
              <a:t>@Override</a:t>
            </a: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, etc. 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93AFE8-95BA-F842-B5FA-72364952BC15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3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9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Topics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699" y="1133399"/>
            <a:ext cx="420624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30000"/>
              </a:lnSpc>
              <a:buSzPct val="100000"/>
              <a:buFont typeface="+mj-lt"/>
              <a:buAutoNum type="arabicPeriod"/>
            </a:pPr>
            <a:r>
              <a:rPr lang="en-US">
                <a:hlinkClick r:id="rId3" action="ppaction://hlinksldjump"/>
              </a:rPr>
              <a:t>Variables</a:t>
            </a:r>
            <a:r>
              <a:rPr lang="en-US"/>
              <a:t> </a:t>
            </a:r>
          </a:p>
          <a:p>
            <a:pPr>
              <a:lnSpc>
                <a:spcPct val="130000"/>
              </a:lnSpc>
              <a:buSzPct val="100000"/>
              <a:buFont typeface="+mj-lt"/>
              <a:buAutoNum type="arabicPeriod"/>
            </a:pPr>
            <a:r>
              <a:rPr lang="en-US">
                <a:hlinkClick r:id="rId4" action="ppaction://hlinksldjump"/>
              </a:rPr>
              <a:t>Data Types 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/>
            </a:pPr>
            <a:r>
              <a:rPr lang="en-US">
                <a:hlinkClick r:id="rId5" action="ppaction://hlinksldjump"/>
              </a:rPr>
              <a:t>Expressions &amp; Operators 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/>
            </a:pPr>
            <a:r>
              <a:rPr lang="en-US">
                <a:hlinkClick r:id="rId6" action="ppaction://hlinksldjump"/>
              </a:rPr>
              <a:t>Type Conversion 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/>
            </a:pPr>
            <a:r>
              <a:rPr lang="en-US">
                <a:hlinkClick r:id="rId7" action="ppaction://hlinksldjump"/>
              </a:rPr>
              <a:t>Strings 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/>
            </a:pPr>
            <a:r>
              <a:rPr lang="en-US">
                <a:hlinkClick r:id="rId8" action="ppaction://hlinksldjump"/>
              </a:rPr>
              <a:t>Printing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/>
            </a:pPr>
            <a:r>
              <a:rPr lang="en-US">
                <a:hlinkClick r:id="rId9" action="ppaction://hlinksldjump"/>
              </a:rPr>
              <a:t>Scanner 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/>
            </a:pPr>
            <a:r>
              <a:rPr lang="en-US">
                <a:hlinkClick r:id="rId10" action="ppaction://hlinksldjump"/>
              </a:rPr>
              <a:t>Conditionals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/>
            </a:pPr>
            <a:r>
              <a:rPr lang="en-US">
                <a:hlinkClick r:id="rId11" action="ppaction://hlinksldjump"/>
              </a:rPr>
              <a:t>Iteration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/>
            </a:pPr>
            <a:r>
              <a:rPr lang="en-US">
                <a:hlinkClick r:id="rId12" action="ppaction://hlinksldjump"/>
              </a:rPr>
              <a:t>Packages </a:t>
            </a:r>
            <a:endParaRPr lang="en-US"/>
          </a:p>
          <a:p>
            <a:pPr>
              <a:lnSpc>
                <a:spcPct val="135000"/>
              </a:lnSpc>
              <a:buSzPct val="100000"/>
              <a:buFont typeface="+mj-lt"/>
              <a:buAutoNum type="arabicPeriod"/>
            </a:pPr>
            <a:endParaRPr lang="en-US" sz="1600"/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6;p14">
            <a:extLst>
              <a:ext uri="{FF2B5EF4-FFF2-40B4-BE49-F238E27FC236}">
                <a16:creationId xmlns:a16="http://schemas.microsoft.com/office/drawing/2014/main" id="{6DB3D47A-F8EC-254D-95AC-9432C000C761}"/>
              </a:ext>
            </a:extLst>
          </p:cNvPr>
          <p:cNvSpPr txBox="1">
            <a:spLocks/>
          </p:cNvSpPr>
          <p:nvPr/>
        </p:nvSpPr>
        <p:spPr>
          <a:xfrm>
            <a:off x="4517939" y="1133399"/>
            <a:ext cx="4206240" cy="401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30000"/>
              </a:lnSpc>
              <a:buSzPct val="100000"/>
              <a:buFont typeface="+mj-lt"/>
              <a:buAutoNum type="arabicPeriod" startAt="11"/>
            </a:pPr>
            <a:r>
              <a:rPr lang="en-US">
                <a:hlinkClick r:id="rId13" action="ppaction://hlinksldjump"/>
              </a:rPr>
              <a:t>Math  &amp; Random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11"/>
            </a:pPr>
            <a:r>
              <a:rPr lang="en-US">
                <a:hlinkClick r:id="rId14" action="ppaction://hlinksldjump"/>
              </a:rPr>
              <a:t>Enums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11"/>
            </a:pPr>
            <a:r>
              <a:rPr lang="en-US">
                <a:hlinkClick r:id="rId15" action="ppaction://hlinksldjump"/>
              </a:rPr>
              <a:t>Arrays</a:t>
            </a:r>
            <a:r>
              <a:rPr lang="en-US"/>
              <a:t> </a:t>
            </a:r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11"/>
            </a:pPr>
            <a:r>
              <a:rPr lang="en-US">
                <a:hlinkClick r:id="rId16" action="ppaction://hlinksldjump"/>
              </a:rPr>
              <a:t>Classes 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11"/>
            </a:pPr>
            <a:r>
              <a:rPr lang="en-US">
                <a:hlinkClick r:id="rId17" action="ppaction://hlinksldjump"/>
              </a:rPr>
              <a:t>Instance &amp; Static Variables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11"/>
            </a:pPr>
            <a:r>
              <a:rPr lang="en-US">
                <a:hlinkClick r:id="rId18" action="ppaction://hlinksldjump"/>
              </a:rPr>
              <a:t>Instance &amp; Static Methods 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11"/>
            </a:pPr>
            <a:r>
              <a:rPr lang="en-US">
                <a:hlinkClick r:id="rId19" action="ppaction://hlinksldjump"/>
              </a:rPr>
              <a:t>Method Overloading 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11"/>
            </a:pPr>
            <a:r>
              <a:rPr lang="en-US">
                <a:hlinkClick r:id="rId20" action="ppaction://hlinksldjump"/>
              </a:rPr>
              <a:t>Scope 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11"/>
            </a:pPr>
            <a:r>
              <a:rPr lang="en-US">
                <a:hlinkClick r:id="rId21" action="ppaction://hlinksldjump"/>
              </a:rPr>
              <a:t>Visibility Modifiers </a:t>
            </a:r>
            <a:endParaRPr lang="en-US" sz="16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D7FBB-F571-4AEE-BF2A-B9CE488672BC}"/>
              </a:ext>
            </a:extLst>
          </p:cNvPr>
          <p:cNvSpPr txBox="1"/>
          <p:nvPr/>
        </p:nvSpPr>
        <p:spPr>
          <a:xfrm>
            <a:off x="3059206" y="198344"/>
            <a:ext cx="5997388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NOTE: THIS IS NOT A COMPREHENSIVE LIST OF TOPICS THAT WILL BE ON YOUR FINAL EXAM. IT IS JUST A REVIEW LIST OF TOPICS ROUGHLY GROUPED TOGETHER. REFER TO THE LIVING SCHEDULE FOR ALL TOPICS THAT ARE FAIR GAME FOR THE EXAM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</a:rPr>
              <a:t>Software Design &amp; Development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Roboto"/>
              <a:buChar char="●"/>
            </a:pP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  <a:sym typeface="Roboto"/>
              </a:rPr>
              <a:t>Software development life cycle:</a:t>
            </a:r>
            <a:endParaRPr lang="en-US">
              <a:solidFill>
                <a:srgbClr val="695D46"/>
              </a:solidFill>
              <a:latin typeface="Roboto"/>
              <a:ea typeface="Roboto"/>
              <a:cs typeface="Consolas"/>
              <a:sym typeface="Roboto"/>
            </a:endParaRPr>
          </a:p>
          <a:p>
            <a:pPr marL="939800" lvl="1" indent="-342900">
              <a:lnSpc>
                <a:spcPct val="114999"/>
              </a:lnSpc>
              <a:spcBef>
                <a:spcPts val="0"/>
              </a:spcBef>
              <a:buFont typeface="+mj-lt"/>
              <a:buAutoNum type="arabicPeriod"/>
            </a:pPr>
            <a:r>
              <a:rPr lang="en" sz="1600">
                <a:solidFill>
                  <a:srgbClr val="695D46"/>
                </a:solidFill>
                <a:latin typeface="Roboto"/>
              </a:rPr>
              <a:t>Plan – establish what requirements are</a:t>
            </a:r>
            <a:endParaRPr lang="en-US" sz="1600">
              <a:solidFill>
                <a:srgbClr val="695D46"/>
              </a:solidFill>
              <a:latin typeface="Roboto"/>
            </a:endParaRPr>
          </a:p>
          <a:p>
            <a:pPr marL="939800" lvl="1" indent="-342900">
              <a:lnSpc>
                <a:spcPct val="114999"/>
              </a:lnSpc>
              <a:spcBef>
                <a:spcPts val="0"/>
              </a:spcBef>
              <a:buFont typeface="+mj-lt"/>
              <a:buAutoNum type="arabicPeriod"/>
            </a:pPr>
            <a:r>
              <a:rPr lang="en" sz="1600">
                <a:solidFill>
                  <a:srgbClr val="695D46"/>
                </a:solidFill>
                <a:latin typeface="Roboto"/>
              </a:rPr>
              <a:t>Define requirements – clearer definition of what the software is meant to do</a:t>
            </a:r>
            <a:endParaRPr lang="en-US" sz="1600">
              <a:solidFill>
                <a:srgbClr val="695D46"/>
              </a:solidFill>
              <a:latin typeface="Roboto"/>
            </a:endParaRPr>
          </a:p>
          <a:p>
            <a:pPr marL="939800" lvl="1" indent="-342900">
              <a:lnSpc>
                <a:spcPct val="114999"/>
              </a:lnSpc>
              <a:spcBef>
                <a:spcPts val="0"/>
              </a:spcBef>
              <a:buFont typeface="+mj-lt"/>
              <a:buAutoNum type="arabicPeriod"/>
            </a:pPr>
            <a:r>
              <a:rPr lang="en" sz="1600">
                <a:solidFill>
                  <a:srgbClr val="695D46"/>
                </a:solidFill>
                <a:latin typeface="Roboto"/>
              </a:rPr>
              <a:t>Design – plan, draw diagrams, etc. before coding</a:t>
            </a:r>
            <a:endParaRPr lang="en-US" sz="1600">
              <a:solidFill>
                <a:srgbClr val="695D46"/>
              </a:solidFill>
              <a:latin typeface="Roboto"/>
            </a:endParaRPr>
          </a:p>
          <a:p>
            <a:pPr marL="939800" lvl="1" indent="-342900">
              <a:lnSpc>
                <a:spcPct val="114999"/>
              </a:lnSpc>
              <a:spcBef>
                <a:spcPts val="0"/>
              </a:spcBef>
              <a:buFont typeface="+mj-lt"/>
              <a:buAutoNum type="arabicPeriod"/>
            </a:pPr>
            <a:r>
              <a:rPr lang="en" sz="1600">
                <a:solidFill>
                  <a:srgbClr val="695D46"/>
                </a:solidFill>
                <a:latin typeface="Roboto"/>
              </a:rPr>
              <a:t>Implement design – build the program</a:t>
            </a:r>
            <a:endParaRPr lang="en-US" sz="1600">
              <a:solidFill>
                <a:srgbClr val="695D46"/>
              </a:solidFill>
              <a:latin typeface="Roboto"/>
            </a:endParaRPr>
          </a:p>
          <a:p>
            <a:pPr marL="939800" lvl="1" indent="-342900">
              <a:lnSpc>
                <a:spcPct val="114999"/>
              </a:lnSpc>
              <a:spcBef>
                <a:spcPts val="0"/>
              </a:spcBef>
              <a:buFont typeface="+mj-lt"/>
              <a:buAutoNum type="arabicPeriod"/>
            </a:pPr>
            <a:r>
              <a:rPr lang="en" sz="1600">
                <a:solidFill>
                  <a:srgbClr val="695D46"/>
                </a:solidFill>
                <a:latin typeface="Roboto"/>
              </a:rPr>
              <a:t>Test – debug, ensure program works as intended</a:t>
            </a:r>
            <a:endParaRPr lang="en-US" sz="1600">
              <a:solidFill>
                <a:srgbClr val="695D46"/>
              </a:solidFill>
              <a:latin typeface="Roboto"/>
            </a:endParaRPr>
          </a:p>
          <a:p>
            <a:pPr marL="939800" lvl="1" indent="-342900">
              <a:lnSpc>
                <a:spcPct val="114999"/>
              </a:lnSpc>
              <a:spcBef>
                <a:spcPts val="0"/>
              </a:spcBef>
              <a:buFont typeface="+mj-lt"/>
              <a:buAutoNum type="arabicPeriod"/>
            </a:pPr>
            <a:r>
              <a:rPr lang="en" sz="1600">
                <a:solidFill>
                  <a:srgbClr val="695D46"/>
                </a:solidFill>
                <a:latin typeface="Roboto"/>
              </a:rPr>
              <a:t>Deploy and maintain – software is released but may need maintenance</a:t>
            </a:r>
          </a:p>
          <a:p>
            <a:pPr>
              <a:lnSpc>
                <a:spcPct val="114999"/>
              </a:lnSpc>
              <a:spcBef>
                <a:spcPts val="0"/>
              </a:spcBef>
              <a:buFont typeface="Roboto"/>
              <a:buChar char="●"/>
            </a:pP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Debugging</a:t>
            </a:r>
          </a:p>
          <a:p>
            <a:pPr lvl="1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 sz="1600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Print statements</a:t>
            </a:r>
          </a:p>
          <a:p>
            <a:pPr lvl="1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 sz="1600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Boolean control variable</a:t>
            </a:r>
          </a:p>
          <a:p>
            <a:pPr lvl="1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 sz="1600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IDE debugger with breakpoints</a:t>
            </a:r>
          </a:p>
          <a:p>
            <a:pPr lvl="1">
              <a:lnSpc>
                <a:spcPct val="114999"/>
              </a:lnSpc>
              <a:spcBef>
                <a:spcPts val="0"/>
              </a:spcBef>
              <a:buFont typeface="Roboto"/>
              <a:buChar char="●"/>
            </a:pPr>
            <a:endParaRPr lang="en" sz="1600">
              <a:solidFill>
                <a:srgbClr val="535254"/>
              </a:solidFill>
              <a:latin typeface="Roboto"/>
              <a:ea typeface="Roboto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Roboto"/>
              <a:buChar char="●"/>
            </a:pPr>
            <a:endParaRPr lang="en"/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1623BB-F402-934D-8969-3838212E6AE7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3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00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Inheritance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355222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Roboto"/>
              <a:buChar char="●"/>
            </a:pPr>
            <a:r>
              <a:rPr lang="en">
                <a:latin typeface="Roboto"/>
                <a:ea typeface="Roboto"/>
                <a:cs typeface="Consolas"/>
              </a:rPr>
              <a:t>Classes can </a:t>
            </a:r>
            <a:r>
              <a:rPr lang="en"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extend</a:t>
            </a:r>
            <a:r>
              <a:rPr lang="en">
                <a:latin typeface="Roboto"/>
                <a:ea typeface="Roboto"/>
                <a:cs typeface="Consolas"/>
              </a:rPr>
              <a:t> other classes</a:t>
            </a:r>
            <a:r>
              <a:rPr lang="en">
                <a:latin typeface="Roboto"/>
              </a:rPr>
              <a:t> to </a:t>
            </a:r>
            <a:r>
              <a:rPr lang="en">
                <a:latin typeface="Roboto"/>
                <a:ea typeface="Roboto"/>
                <a:cs typeface="Consolas"/>
              </a:rPr>
              <a:t>”inherit" the methods and data from the class that they extend (only if method/data is public or protected)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b="1">
                <a:latin typeface="Roboto"/>
              </a:rPr>
              <a:t>S</a:t>
            </a:r>
            <a:r>
              <a:rPr lang="en" sz="1600" b="1">
                <a:latin typeface="Roboto"/>
              </a:rPr>
              <a:t>ingle Inheritance </a:t>
            </a:r>
            <a:r>
              <a:rPr lang="en" sz="1600">
                <a:latin typeface="Roboto"/>
              </a:rPr>
              <a:t>- A parent class can have many child classes, but child class can extend one parent class </a:t>
            </a:r>
            <a:endParaRPr lang="en" sz="1600">
              <a:latin typeface="Roboto"/>
              <a:ea typeface="Roboto"/>
              <a:cs typeface="Consolas"/>
            </a:endParaRP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latin typeface="Roboto"/>
                <a:ea typeface="Roboto"/>
                <a:cs typeface="Consolas"/>
              </a:rPr>
              <a:t>Allows for code reuse and reduces repetition</a:t>
            </a:r>
          </a:p>
          <a:p>
            <a:pPr>
              <a:lnSpc>
                <a:spcPct val="114999"/>
              </a:lnSpc>
              <a:buFont typeface="Roboto,Sans-Serif"/>
              <a:buChar char="●"/>
            </a:pPr>
            <a:r>
              <a:rPr lang="en">
                <a:latin typeface="Roboto"/>
              </a:rPr>
              <a:t>Class implicitly extends </a:t>
            </a:r>
            <a:r>
              <a:rPr lang="en">
                <a:latin typeface="Courier New"/>
              </a:rPr>
              <a:t>Object</a:t>
            </a:r>
            <a:r>
              <a:rPr lang="en">
                <a:latin typeface="Roboto"/>
              </a:rPr>
              <a:t> if it does not explicitly extend another class</a:t>
            </a:r>
          </a:p>
          <a:p>
            <a:pPr>
              <a:lnSpc>
                <a:spcPct val="114999"/>
              </a:lnSpc>
              <a:buFont typeface="Roboto,Sans-Serif"/>
              <a:buChar char="●"/>
            </a:pPr>
            <a:r>
              <a:rPr lang="en">
                <a:latin typeface="Roboto"/>
              </a:rPr>
              <a:t>Use the </a:t>
            </a:r>
            <a:r>
              <a:rPr lang="en">
                <a:latin typeface="Courier New"/>
                <a:ea typeface="Roboto"/>
              </a:rPr>
              <a:t>super</a:t>
            </a:r>
            <a:r>
              <a:rPr lang="en">
                <a:latin typeface="Roboto"/>
                <a:ea typeface="Roboto"/>
              </a:rPr>
              <a:t> </a:t>
            </a:r>
            <a:r>
              <a:rPr lang="en">
                <a:latin typeface="Roboto"/>
              </a:rPr>
              <a:t>keyword to access the superclass's non-private methods/data</a:t>
            </a:r>
            <a:endParaRPr lang="en-US">
              <a:latin typeface="Roboto"/>
            </a:endParaRPr>
          </a:p>
          <a:p>
            <a:pPr>
              <a:lnSpc>
                <a:spcPct val="114999"/>
              </a:lnSpc>
              <a:buFont typeface="Roboto,Sans-Serif"/>
              <a:buChar char="●"/>
            </a:pPr>
            <a:r>
              <a:rPr lang="en">
                <a:latin typeface="Roboto"/>
              </a:rPr>
              <a:t>Use </a:t>
            </a:r>
            <a:r>
              <a:rPr lang="en">
                <a:latin typeface="Courier New"/>
                <a:ea typeface="Roboto"/>
              </a:rPr>
              <a:t>super()</a:t>
            </a:r>
            <a:r>
              <a:rPr lang="en">
                <a:latin typeface="Roboto"/>
              </a:rPr>
              <a:t> for constructor chaining to the superclass's constructor</a:t>
            </a:r>
            <a:endParaRPr lang="en-US">
              <a:latin typeface="Roboto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 sz="1600">
                <a:latin typeface="Roboto"/>
              </a:rPr>
              <a:t>Either </a:t>
            </a:r>
            <a:r>
              <a:rPr lang="en" sz="1600">
                <a:latin typeface="Courier New"/>
                <a:ea typeface="Roboto"/>
              </a:rPr>
              <a:t>super()</a:t>
            </a:r>
            <a:r>
              <a:rPr lang="en" sz="1600">
                <a:latin typeface="Roboto"/>
              </a:rPr>
              <a:t> or </a:t>
            </a:r>
            <a:r>
              <a:rPr lang="en" sz="1600">
                <a:latin typeface="Courier New"/>
                <a:ea typeface="Roboto"/>
              </a:rPr>
              <a:t>this()</a:t>
            </a:r>
            <a:r>
              <a:rPr lang="en" sz="1600">
                <a:latin typeface="Roboto"/>
                <a:ea typeface="Roboto"/>
              </a:rPr>
              <a:t> </a:t>
            </a:r>
            <a:r>
              <a:rPr lang="en" sz="1600">
                <a:latin typeface="Roboto"/>
              </a:rPr>
              <a:t>must be the first line of the constructor. If not included, Java will implicitly call </a:t>
            </a:r>
            <a:r>
              <a:rPr lang="en" sz="1600">
                <a:latin typeface="Courier New"/>
              </a:rPr>
              <a:t>super()</a:t>
            </a:r>
            <a:endParaRPr lang="en-US" sz="1600">
              <a:latin typeface="Courier New"/>
            </a:endParaRPr>
          </a:p>
          <a:p>
            <a:pPr>
              <a:lnSpc>
                <a:spcPct val="114999"/>
              </a:lnSpc>
              <a:buFont typeface="Roboto,Sans-Serif"/>
              <a:buChar char="●"/>
            </a:pPr>
            <a:endParaRPr lang="en">
              <a:latin typeface="Roboto"/>
            </a:endParaRPr>
          </a:p>
          <a:p>
            <a:pPr>
              <a:lnSpc>
                <a:spcPct val="114999"/>
              </a:lnSpc>
              <a:buFont typeface="Roboto"/>
              <a:buChar char="●"/>
            </a:pPr>
            <a:endParaRPr lang="en">
              <a:ea typeface="Roboto"/>
            </a:endParaRPr>
          </a:p>
          <a:p>
            <a:pPr lvl="1">
              <a:lnSpc>
                <a:spcPct val="114999"/>
              </a:lnSpc>
              <a:buFont typeface="Roboto"/>
              <a:buChar char="●"/>
            </a:pPr>
            <a:endParaRPr lang="en">
              <a:ea typeface="Roboto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0" y="50443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B8194A-1188-FF4F-8C29-6A4E76C0EE5F}"/>
              </a:ext>
            </a:extLst>
          </p:cNvPr>
          <p:cNvGrpSpPr/>
          <p:nvPr/>
        </p:nvGrpSpPr>
        <p:grpSpPr>
          <a:xfrm>
            <a:off x="4245631" y="229095"/>
            <a:ext cx="4421291" cy="1037230"/>
            <a:chOff x="3633124" y="250843"/>
            <a:chExt cx="4421291" cy="103723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7745428-5772-6C4D-B71F-B561B624544B}"/>
                </a:ext>
              </a:extLst>
            </p:cNvPr>
            <p:cNvGrpSpPr/>
            <p:nvPr/>
          </p:nvGrpSpPr>
          <p:grpSpPr>
            <a:xfrm>
              <a:off x="3633124" y="353042"/>
              <a:ext cx="4421291" cy="935031"/>
              <a:chOff x="529829" y="1750911"/>
              <a:chExt cx="9222313" cy="2248127"/>
            </a:xfrm>
          </p:grpSpPr>
          <p:pic>
            <p:nvPicPr>
              <p:cNvPr id="8" name="Picture 7" descr="Diagram&#10;&#10;Description automatically generated">
                <a:extLst>
                  <a:ext uri="{FF2B5EF4-FFF2-40B4-BE49-F238E27FC236}">
                    <a16:creationId xmlns:a16="http://schemas.microsoft.com/office/drawing/2014/main" id="{4E1E9DCA-7469-6246-81D3-D1B05EE78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59232" y="1750911"/>
                <a:ext cx="3773436" cy="2038042"/>
              </a:xfrm>
              <a:prstGeom prst="rect">
                <a:avLst/>
              </a:prstGeom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F070F93-1406-B949-99A4-444B4C061BC6}"/>
                  </a:ext>
                </a:extLst>
              </p:cNvPr>
              <p:cNvCxnSpPr/>
              <p:nvPr/>
            </p:nvCxnSpPr>
            <p:spPr>
              <a:xfrm>
                <a:off x="2901012" y="2095520"/>
                <a:ext cx="508818" cy="18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B0F1C805-2C15-0C4D-B3EF-81D7597F7A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28474" y="3393046"/>
                <a:ext cx="459045" cy="737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C502179-5629-9F44-9D42-C2B144AE5E2E}"/>
                  </a:ext>
                </a:extLst>
              </p:cNvPr>
              <p:cNvSpPr txBox="1"/>
              <p:nvPr/>
            </p:nvSpPr>
            <p:spPr>
              <a:xfrm>
                <a:off x="529829" y="2889041"/>
                <a:ext cx="2129403" cy="110999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200">
                    <a:solidFill>
                      <a:srgbClr val="535254"/>
                    </a:solidFill>
                    <a:latin typeface="Roboto"/>
                  </a:rPr>
                  <a:t>Child/</a:t>
                </a:r>
              </a:p>
              <a:p>
                <a:pPr algn="l"/>
                <a:r>
                  <a:rPr lang="en-US" sz="1200">
                    <a:solidFill>
                      <a:srgbClr val="535254"/>
                    </a:solidFill>
                    <a:latin typeface="Roboto"/>
                  </a:rPr>
                  <a:t>subclass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85BFBC5-36B2-4F41-A42F-F010382E7F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62455" y="3400421"/>
                <a:ext cx="508818" cy="184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FD5126-3DD8-FC4B-B697-6D5A2BCA0838}"/>
                  </a:ext>
                </a:extLst>
              </p:cNvPr>
              <p:cNvSpPr txBox="1"/>
              <p:nvPr/>
            </p:nvSpPr>
            <p:spPr>
              <a:xfrm>
                <a:off x="7008942" y="2822482"/>
                <a:ext cx="2743200" cy="110999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l"/>
                <a:r>
                  <a:rPr lang="en-US" sz="1200">
                    <a:solidFill>
                      <a:srgbClr val="535254"/>
                    </a:solidFill>
                    <a:latin typeface="Roboto"/>
                  </a:rPr>
                  <a:t>Child/</a:t>
                </a:r>
              </a:p>
              <a:p>
                <a:pPr algn="l"/>
                <a:r>
                  <a:rPr lang="en-US" sz="1200">
                    <a:solidFill>
                      <a:srgbClr val="535254"/>
                    </a:solidFill>
                    <a:latin typeface="Roboto"/>
                  </a:rPr>
                  <a:t>subclass</a:t>
                </a: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30D662-0BD7-604B-B9A9-9DE2848DC000}"/>
                </a:ext>
              </a:extLst>
            </p:cNvPr>
            <p:cNvSpPr txBox="1"/>
            <p:nvPr/>
          </p:nvSpPr>
          <p:spPr>
            <a:xfrm>
              <a:off x="3753425" y="250843"/>
              <a:ext cx="1085330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200">
                  <a:solidFill>
                    <a:srgbClr val="535254"/>
                  </a:solidFill>
                  <a:latin typeface="Roboto"/>
                </a:rPr>
                <a:t>Parent/superclass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1B58E7D-8CC8-2644-A782-053D132EC5A4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4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146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</a:rPr>
              <a:t>Method Overriding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81770"/>
            <a:ext cx="8520600" cy="1518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Roboto"/>
              <a:buChar char="●"/>
            </a:pP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  <a:sym typeface="Roboto"/>
              </a:rPr>
              <a:t>Override a method from a parent class</a:t>
            </a:r>
            <a:endParaRPr lang="en-US">
              <a:solidFill>
                <a:srgbClr val="695D46"/>
              </a:solidFill>
              <a:latin typeface="Roboto"/>
              <a:ea typeface="Roboto"/>
              <a:cs typeface="Consolas"/>
              <a:sym typeface="Roboto"/>
            </a:endParaRP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Must have same method signature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Can use </a:t>
            </a:r>
            <a:r>
              <a:rPr lang="en">
                <a:solidFill>
                  <a:srgbClr val="695D46"/>
                </a:solidFill>
                <a:latin typeface="Courier New"/>
                <a:ea typeface="Roboto"/>
                <a:cs typeface="Consolas"/>
              </a:rPr>
              <a:t>@Override</a:t>
            </a: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 tag to have compiler check if method is properly overridden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AE6A119-F799-48C5-BC9A-BA4B2226C380}"/>
              </a:ext>
            </a:extLst>
          </p:cNvPr>
          <p:cNvGraphicFramePr>
            <a:graphicFrameLocks noGrp="1"/>
          </p:cNvGraphicFramePr>
          <p:nvPr/>
        </p:nvGraphicFramePr>
        <p:xfrm>
          <a:off x="819150" y="2786191"/>
          <a:ext cx="7505700" cy="17335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52850">
                  <a:extLst>
                    <a:ext uri="{9D8B030D-6E8A-4147-A177-3AD203B41FA5}">
                      <a16:colId xmlns:a16="http://schemas.microsoft.com/office/drawing/2014/main" val="3663527076"/>
                    </a:ext>
                  </a:extLst>
                </a:gridCol>
                <a:gridCol w="3752850">
                  <a:extLst>
                    <a:ext uri="{9D8B030D-6E8A-4147-A177-3AD203B41FA5}">
                      <a16:colId xmlns:a16="http://schemas.microsoft.com/office/drawing/2014/main" val="593289644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Overriding​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effectLst/>
                        </a:rPr>
                        <a:t>Overloading​</a:t>
                      </a:r>
                      <a:endParaRPr lang="en-US" b="1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278208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Same method signature​</a:t>
                      </a:r>
                      <a:endParaRPr lang="en-US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fontAlgn="base"/>
                      <a:r>
                        <a:rPr lang="en-US" sz="14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(Different implementation)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Different method signature​</a:t>
                      </a:r>
                      <a:endParaRPr lang="en-US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  <a:p>
                      <a:pPr fontAlgn="base"/>
                      <a:r>
                        <a:rPr lang="en-US" sz="14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(Different parameters)​</a:t>
                      </a:r>
                      <a:endParaRPr lang="en-US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9164604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Subclass override parent class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40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</a:rPr>
                        <a:t>Within the same class, or subclass overloads parent class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16511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D812232-C715-554B-B8F0-40801B67A238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3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841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</a:rPr>
              <a:t>Components</a:t>
            </a:r>
            <a:r>
              <a:rPr lang="en">
                <a:solidFill>
                  <a:srgbClr val="351C75"/>
                </a:solidFill>
                <a:latin typeface="Roboto Slab"/>
                <a:ea typeface="Roboto Slab"/>
                <a:sym typeface="Roboto Slab"/>
              </a:rPr>
              <a:t> of a Good Class</a:t>
            </a:r>
            <a:endParaRPr lang="en">
              <a:solidFill>
                <a:srgbClr val="351C75"/>
              </a:solidFill>
              <a:latin typeface="Roboto Slab"/>
              <a:ea typeface="Roboto Slab"/>
              <a:cs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Font typeface="Open Sans"/>
              <a:buChar char="●"/>
            </a:pPr>
            <a:r>
              <a:rPr lang="en">
                <a:solidFill>
                  <a:srgbClr val="695D46"/>
                </a:solidFill>
                <a:latin typeface="Roboto"/>
                <a:sym typeface="Roboto"/>
              </a:rPr>
              <a:t>Default implementation of the methods in </a:t>
            </a:r>
            <a:r>
              <a:rPr lang="en">
                <a:solidFill>
                  <a:srgbClr val="695D46"/>
                </a:solidFill>
                <a:latin typeface="Roboto"/>
                <a:ea typeface="Roboto"/>
                <a:cs typeface="Courier New"/>
                <a:sym typeface="Roboto"/>
              </a:rPr>
              <a:t>Object</a:t>
            </a:r>
            <a:r>
              <a:rPr lang="en">
                <a:solidFill>
                  <a:srgbClr val="695D46"/>
                </a:solidFill>
                <a:latin typeface="Roboto"/>
                <a:sym typeface="Roboto"/>
              </a:rPr>
              <a:t>:</a:t>
            </a:r>
            <a:endParaRPr lang="en-US" sz="1400">
              <a:solidFill>
                <a:srgbClr val="695D46"/>
              </a:solidFill>
              <a:latin typeface="Roboto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err="1">
                <a:solidFill>
                  <a:srgbClr val="695D46"/>
                </a:solidFill>
                <a:latin typeface="Courier New"/>
                <a:ea typeface="Roboto"/>
              </a:rPr>
              <a:t>toString</a:t>
            </a:r>
            <a:r>
              <a:rPr lang="en-US" sz="1600">
                <a:solidFill>
                  <a:srgbClr val="695D46"/>
                </a:solidFill>
                <a:latin typeface="Courier New"/>
                <a:ea typeface="Roboto"/>
              </a:rPr>
              <a:t>() </a:t>
            </a:r>
            <a:r>
              <a:rPr lang="en-US" sz="1600">
                <a:solidFill>
                  <a:srgbClr val="695D46"/>
                </a:solidFill>
              </a:rPr>
              <a:t>-</a:t>
            </a:r>
            <a:r>
              <a:rPr lang="en-US" sz="1600">
                <a:solidFill>
                  <a:srgbClr val="695D46"/>
                </a:solidFill>
                <a:latin typeface="Roboto"/>
                <a:ea typeface="Roboto"/>
              </a:rPr>
              <a:t> </a:t>
            </a:r>
            <a:r>
              <a:rPr lang="en-US" sz="1600">
                <a:solidFill>
                  <a:srgbClr val="695D46"/>
                </a:solidFill>
                <a:latin typeface="Roboto"/>
              </a:rPr>
              <a:t>unsigned hexadecimal representation of the object</a:t>
            </a:r>
            <a:endParaRPr lang="en-US" sz="1600">
              <a:solidFill>
                <a:srgbClr val="695D46"/>
              </a:solidFill>
              <a:latin typeface="Courier New"/>
              <a:ea typeface="Roboto"/>
              <a:cs typeface="Consolas"/>
              <a:sym typeface="Roboto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rgbClr val="695D46"/>
                </a:solidFill>
                <a:latin typeface="Courier New"/>
                <a:ea typeface="Roboto"/>
                <a:cs typeface="Consolas"/>
                <a:sym typeface="Roboto"/>
              </a:rPr>
              <a:t>equals()</a:t>
            </a:r>
            <a:r>
              <a:rPr lang="en-US" sz="1600">
                <a:solidFill>
                  <a:srgbClr val="695D46"/>
                </a:solidFill>
                <a:latin typeface="Roboto"/>
                <a:ea typeface="Roboto"/>
                <a:cs typeface="Consolas"/>
                <a:sym typeface="Roboto"/>
              </a:rPr>
              <a:t> - reference equality</a:t>
            </a:r>
            <a:endParaRPr lang="en-US" sz="1600">
              <a:solidFill>
                <a:srgbClr val="695D46"/>
              </a:solidFill>
              <a:latin typeface="Roboto"/>
              <a:ea typeface="Roboto"/>
              <a:cs typeface="Consolas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err="1">
                <a:solidFill>
                  <a:srgbClr val="695D46"/>
                </a:solidFill>
                <a:latin typeface="Courier New"/>
                <a:ea typeface="Roboto"/>
              </a:rPr>
              <a:t>hashcode</a:t>
            </a:r>
            <a:r>
              <a:rPr lang="en-US" sz="1600">
                <a:solidFill>
                  <a:srgbClr val="695D46"/>
                </a:solidFill>
                <a:latin typeface="Courier New"/>
                <a:ea typeface="Roboto"/>
              </a:rPr>
              <a:t>() </a:t>
            </a:r>
            <a:r>
              <a:rPr lang="en-US" sz="1600">
                <a:solidFill>
                  <a:srgbClr val="695D46"/>
                </a:solidFill>
              </a:rPr>
              <a:t>-</a:t>
            </a:r>
            <a:r>
              <a:rPr lang="en-US" sz="1600">
                <a:solidFill>
                  <a:srgbClr val="695D46"/>
                </a:solidFill>
                <a:latin typeface="Courier New"/>
                <a:ea typeface="Roboto"/>
              </a:rPr>
              <a:t> </a:t>
            </a:r>
            <a:r>
              <a:rPr lang="en-US" sz="1600">
                <a:solidFill>
                  <a:srgbClr val="695D46"/>
                </a:solidFill>
                <a:latin typeface="Roboto"/>
                <a:ea typeface="Roboto"/>
              </a:rPr>
              <a:t>hash value of object (numeric)</a:t>
            </a:r>
          </a:p>
          <a:p>
            <a:pPr lvl="2">
              <a:lnSpc>
                <a:spcPct val="114999"/>
              </a:lnSpc>
              <a:spcBef>
                <a:spcPts val="0"/>
              </a:spcBef>
            </a:pPr>
            <a:r>
              <a:rPr lang="en">
                <a:solidFill>
                  <a:srgbClr val="695D46"/>
                </a:solidFill>
                <a:latin typeface="Roboto"/>
                <a:ea typeface="Roboto"/>
              </a:rPr>
              <a:t>If an object is not modified, its </a:t>
            </a:r>
            <a:r>
              <a:rPr lang="en" err="1">
                <a:solidFill>
                  <a:srgbClr val="695D46"/>
                </a:solidFill>
                <a:latin typeface="Roboto"/>
                <a:ea typeface="Roboto"/>
              </a:rPr>
              <a:t>hashcode</a:t>
            </a:r>
            <a:r>
              <a:rPr lang="en">
                <a:solidFill>
                  <a:srgbClr val="695D46"/>
                </a:solidFill>
                <a:latin typeface="Roboto"/>
                <a:ea typeface="Roboto"/>
              </a:rPr>
              <a:t> will remain the same</a:t>
            </a:r>
          </a:p>
          <a:p>
            <a:pPr lvl="2">
              <a:lnSpc>
                <a:spcPct val="114999"/>
              </a:lnSpc>
              <a:spcBef>
                <a:spcPts val="0"/>
              </a:spcBef>
            </a:pPr>
            <a:r>
              <a:rPr lang="en">
                <a:solidFill>
                  <a:srgbClr val="695D46"/>
                </a:solidFill>
                <a:latin typeface="Roboto"/>
                <a:ea typeface="Roboto"/>
              </a:rPr>
              <a:t>If two objects are equal, then they will have the same </a:t>
            </a:r>
            <a:r>
              <a:rPr lang="en" err="1">
                <a:solidFill>
                  <a:srgbClr val="695D46"/>
                </a:solidFill>
                <a:latin typeface="Roboto"/>
                <a:ea typeface="Roboto"/>
              </a:rPr>
              <a:t>hashcode</a:t>
            </a:r>
            <a:endParaRPr lang="en">
              <a:solidFill>
                <a:srgbClr val="695D46"/>
              </a:solidFill>
              <a:latin typeface="Roboto"/>
              <a:ea typeface="Roboto"/>
            </a:endParaRPr>
          </a:p>
          <a:p>
            <a:pPr lvl="2">
              <a:lnSpc>
                <a:spcPct val="114999"/>
              </a:lnSpc>
              <a:spcBef>
                <a:spcPts val="0"/>
              </a:spcBef>
            </a:pPr>
            <a:r>
              <a:rPr lang="en">
                <a:solidFill>
                  <a:srgbClr val="695D46"/>
                </a:solidFill>
                <a:latin typeface="Roboto"/>
                <a:ea typeface="Roboto"/>
              </a:rPr>
              <a:t>If two objects have the same </a:t>
            </a:r>
            <a:r>
              <a:rPr lang="en" err="1">
                <a:solidFill>
                  <a:srgbClr val="695D46"/>
                </a:solidFill>
                <a:latin typeface="Roboto"/>
                <a:ea typeface="Roboto"/>
              </a:rPr>
              <a:t>hashcode</a:t>
            </a:r>
            <a:r>
              <a:rPr lang="en">
                <a:solidFill>
                  <a:srgbClr val="695D46"/>
                </a:solidFill>
                <a:latin typeface="Roboto"/>
                <a:ea typeface="Roboto"/>
              </a:rPr>
              <a:t>, they are not necessarily equal</a:t>
            </a:r>
            <a:endParaRPr lang="en-US">
              <a:solidFill>
                <a:srgbClr val="695D46"/>
              </a:solidFill>
              <a:latin typeface="Roboto"/>
            </a:endParaRPr>
          </a:p>
          <a:p>
            <a:pPr>
              <a:buFont typeface="Roboto"/>
              <a:buChar char="●"/>
            </a:pPr>
            <a:r>
              <a:rPr lang="en-US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Want to override those methods to be more specific and tailored to your class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-US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Encapsulation, with getters and setters as needed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80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81770"/>
            <a:ext cx="8520600" cy="5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">
                <a:solidFill>
                  <a:srgbClr val="535254"/>
                </a:solidFill>
                <a:latin typeface="Roboto"/>
                <a:sym typeface="Roboto"/>
              </a:rPr>
              <a:t>Book has two private instance variables: </a:t>
            </a:r>
            <a:r>
              <a:rPr lang="en">
                <a:solidFill>
                  <a:srgbClr val="535254"/>
                </a:solidFill>
                <a:latin typeface="Courier New"/>
                <a:sym typeface="Roboto"/>
              </a:rPr>
              <a:t>String name</a:t>
            </a:r>
            <a:r>
              <a:rPr lang="en">
                <a:solidFill>
                  <a:srgbClr val="535254"/>
                </a:solidFill>
                <a:latin typeface="Roboto"/>
                <a:sym typeface="Roboto"/>
              </a:rPr>
              <a:t> and </a:t>
            </a:r>
            <a:r>
              <a:rPr lang="en">
                <a:solidFill>
                  <a:srgbClr val="535254"/>
                </a:solidFill>
                <a:latin typeface="Courier New"/>
                <a:sym typeface="Roboto"/>
              </a:rPr>
              <a:t>int chapters</a:t>
            </a:r>
            <a:endParaRPr lang="en-US">
              <a:solidFill>
                <a:srgbClr val="695D46"/>
              </a:solidFill>
              <a:latin typeface="Courier New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3" descr="A picture containing logo&#10;&#10;Description automatically generated">
            <a:extLst>
              <a:ext uri="{FF2B5EF4-FFF2-40B4-BE49-F238E27FC236}">
                <a16:creationId xmlns:a16="http://schemas.microsoft.com/office/drawing/2014/main" id="{EF9A10DF-A30E-4DED-83C5-06F67FF8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944" y="3960904"/>
            <a:ext cx="5840112" cy="658339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0A44A04-2B90-44DE-B741-F0576196C6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1847" y="2211865"/>
            <a:ext cx="3561834" cy="1345332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4F13FA4-5EEB-43DC-8A71-5EAD2C335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718" y="2010533"/>
            <a:ext cx="5222273" cy="1755718"/>
          </a:xfrm>
          <a:prstGeom prst="rect">
            <a:avLst/>
          </a:prstGeom>
        </p:spPr>
      </p:pic>
      <p:sp>
        <p:nvSpPr>
          <p:cNvPr id="11" name="Google Shape;75;p14">
            <a:extLst>
              <a:ext uri="{FF2B5EF4-FFF2-40B4-BE49-F238E27FC236}">
                <a16:creationId xmlns:a16="http://schemas.microsoft.com/office/drawing/2014/main" id="{7F0AE364-0AF1-004C-A138-9D0369C058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150" y="444500"/>
            <a:ext cx="8521700" cy="7080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3200">
                <a:solidFill>
                  <a:srgbClr val="351C75"/>
                </a:solidFill>
                <a:latin typeface="Roboto Slab"/>
                <a:ea typeface="Roboto Slab"/>
              </a:rPr>
              <a:t>Components</a:t>
            </a:r>
            <a:r>
              <a:rPr lang="en" sz="3200">
                <a:solidFill>
                  <a:srgbClr val="351C75"/>
                </a:solidFill>
                <a:latin typeface="Roboto Slab"/>
                <a:ea typeface="Roboto Slab"/>
                <a:sym typeface="Roboto Slab"/>
              </a:rPr>
              <a:t> of a Good Class (examples)</a:t>
            </a:r>
            <a:endParaRPr lang="en" sz="3200">
              <a:solidFill>
                <a:srgbClr val="351C75"/>
              </a:solidFill>
              <a:latin typeface="Roboto Slab"/>
              <a:ea typeface="Roboto Slab"/>
              <a:cs typeface="Roboto Slab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746F82-34C4-F648-A320-E2D23FE7A737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6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976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</a:rPr>
              <a:t>Polymorphism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Roboto"/>
              <a:buChar char="●"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Describes the ability of an object to behave differently based on the context of the action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Static type &lt;-&gt; compile time. What an object is declared as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Dynamic type &lt;-&gt; run time. What an object is instantiated as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Dynamic type has to be the same or down the hierarchy from the Static type (dynamic "is-a" static relationship)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endParaRPr lang="en">
              <a:solidFill>
                <a:srgbClr val="535254"/>
              </a:solidFill>
              <a:latin typeface="Roboto"/>
              <a:ea typeface="Roboto"/>
              <a:cs typeface="Consolas"/>
            </a:endParaRPr>
          </a:p>
          <a:p>
            <a:pPr marL="114300" indent="0" algn="ctr">
              <a:lnSpc>
                <a:spcPct val="114999"/>
              </a:lnSpc>
              <a:buNone/>
            </a:pPr>
            <a:r>
              <a:rPr lang="en">
                <a:solidFill>
                  <a:srgbClr val="535254"/>
                </a:solidFill>
                <a:latin typeface="Consolas"/>
                <a:ea typeface="Roboto"/>
                <a:cs typeface="Consolas"/>
              </a:rPr>
              <a:t>Bird </a:t>
            </a:r>
            <a:r>
              <a:rPr lang="en" err="1">
                <a:solidFill>
                  <a:srgbClr val="535254"/>
                </a:solidFill>
                <a:latin typeface="Consolas"/>
                <a:ea typeface="Roboto"/>
                <a:cs typeface="Consolas"/>
              </a:rPr>
              <a:t>myBird</a:t>
            </a:r>
            <a:r>
              <a:rPr lang="en">
                <a:solidFill>
                  <a:srgbClr val="535254"/>
                </a:solidFill>
                <a:latin typeface="Consolas"/>
                <a:ea typeface="Roboto"/>
                <a:cs typeface="Consolas"/>
              </a:rPr>
              <a:t> = new Woodpecker();</a:t>
            </a:r>
          </a:p>
          <a:p>
            <a:pPr marL="114300" indent="0" algn="ctr">
              <a:lnSpc>
                <a:spcPct val="114999"/>
              </a:lnSpc>
              <a:buNone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[Static type] [variable] = new [Dynamic type]();</a:t>
            </a:r>
            <a:endParaRPr lang="en">
              <a:solidFill>
                <a:srgbClr val="535254"/>
              </a:solidFill>
              <a:latin typeface="Consolas"/>
              <a:ea typeface="Roboto"/>
              <a:cs typeface="Consolas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36348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</a:rPr>
              <a:t>Polymorphism - Casting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81937"/>
            <a:ext cx="4638773" cy="36555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Roboto"/>
              <a:buChar char="●"/>
            </a:pPr>
            <a:endParaRPr lang="en">
              <a:solidFill>
                <a:srgbClr val="535254"/>
              </a:solidFill>
              <a:latin typeface="Roboto"/>
              <a:ea typeface="Roboto"/>
              <a:cs typeface="Consolas"/>
            </a:endParaRP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Static type: Bird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Dynamic type: Ostrich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Casting:</a:t>
            </a:r>
          </a:p>
          <a:p>
            <a:pPr lvl="1">
              <a:lnSpc>
                <a:spcPct val="114999"/>
              </a:lnSpc>
              <a:spcBef>
                <a:spcPts val="0"/>
              </a:spcBef>
              <a:buFont typeface="Roboto"/>
              <a:buChar char="●"/>
            </a:pPr>
            <a:r>
              <a:rPr lang="en" sz="1600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Upcasting – always compiles, always runs</a:t>
            </a:r>
          </a:p>
          <a:p>
            <a:pPr lvl="1">
              <a:lnSpc>
                <a:spcPct val="114999"/>
              </a:lnSpc>
              <a:spcBef>
                <a:spcPts val="0"/>
              </a:spcBef>
              <a:buFont typeface="Roboto"/>
              <a:buChar char="●"/>
            </a:pPr>
            <a:r>
              <a:rPr lang="en" sz="1600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Downcasting – always compiles, sometimes runs</a:t>
            </a:r>
          </a:p>
          <a:p>
            <a:pPr lvl="1">
              <a:lnSpc>
                <a:spcPct val="114999"/>
              </a:lnSpc>
              <a:spcBef>
                <a:spcPts val="0"/>
              </a:spcBef>
              <a:buFont typeface="Roboto"/>
              <a:buChar char="●"/>
            </a:pPr>
            <a:r>
              <a:rPr lang="en" sz="1600" err="1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Sidecasting</a:t>
            </a:r>
            <a:r>
              <a:rPr lang="en" sz="1600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 – never compiles, never runs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76522760-DBE5-49EF-B6DD-09E55BE883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71" r="-85" b="55862"/>
          <a:stretch/>
        </p:blipFill>
        <p:spPr>
          <a:xfrm>
            <a:off x="799402" y="1397876"/>
            <a:ext cx="4063002" cy="2216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F19A59-80D5-4E58-B525-4703DE390B80}"/>
              </a:ext>
            </a:extLst>
          </p:cNvPr>
          <p:cNvSpPr txBox="1"/>
          <p:nvPr/>
        </p:nvSpPr>
        <p:spPr>
          <a:xfrm>
            <a:off x="6096588" y="2526844"/>
            <a:ext cx="1956217" cy="39698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nsolas"/>
              </a:rPr>
              <a:t>Bird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21447E-7BDE-4928-A844-236DE707012C}"/>
              </a:ext>
            </a:extLst>
          </p:cNvPr>
          <p:cNvSpPr txBox="1"/>
          <p:nvPr/>
        </p:nvSpPr>
        <p:spPr>
          <a:xfrm>
            <a:off x="4715264" y="3866264"/>
            <a:ext cx="1919114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nsolas"/>
              </a:rPr>
              <a:t>Woodpecker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93A4C1-3A9B-4450-AA92-F55691DCA307}"/>
              </a:ext>
            </a:extLst>
          </p:cNvPr>
          <p:cNvSpPr txBox="1"/>
          <p:nvPr/>
        </p:nvSpPr>
        <p:spPr>
          <a:xfrm>
            <a:off x="7681740" y="3866263"/>
            <a:ext cx="1347614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nsolas"/>
              </a:rPr>
              <a:t>Ostrich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DAB0728-C5AD-4452-B8EA-F8FA3259D018}"/>
              </a:ext>
            </a:extLst>
          </p:cNvPr>
          <p:cNvCxnSpPr/>
          <p:nvPr/>
        </p:nvCxnSpPr>
        <p:spPr>
          <a:xfrm flipH="1">
            <a:off x="5610081" y="2978734"/>
            <a:ext cx="791570" cy="837632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D5B27B0-DA91-4831-A82A-15F192527A2F}"/>
              </a:ext>
            </a:extLst>
          </p:cNvPr>
          <p:cNvCxnSpPr>
            <a:cxnSpLocks/>
          </p:cNvCxnSpPr>
          <p:nvPr/>
        </p:nvCxnSpPr>
        <p:spPr>
          <a:xfrm>
            <a:off x="7601237" y="3021383"/>
            <a:ext cx="803511" cy="786453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39F4314-A7F9-41DD-9B31-A13A4EE46ED7}"/>
              </a:ext>
            </a:extLst>
          </p:cNvPr>
          <p:cNvSpPr txBox="1"/>
          <p:nvPr/>
        </p:nvSpPr>
        <p:spPr>
          <a:xfrm>
            <a:off x="6152801" y="1320173"/>
            <a:ext cx="1900004" cy="40011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onsolas"/>
              </a:rPr>
              <a:t>Object</a:t>
            </a:r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1F3295-F063-41AC-9F49-8DA416AB4857}"/>
              </a:ext>
            </a:extLst>
          </p:cNvPr>
          <p:cNvCxnSpPr>
            <a:cxnSpLocks/>
          </p:cNvCxnSpPr>
          <p:nvPr/>
        </p:nvCxnSpPr>
        <p:spPr>
          <a:xfrm>
            <a:off x="7097976" y="1818675"/>
            <a:ext cx="10235" cy="692624"/>
          </a:xfrm>
          <a:prstGeom prst="straightConnector1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263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</a:rPr>
              <a:t>Polymorphism – Compile Time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Roboto"/>
              <a:buChar char="●"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</a:rPr>
              <a:t>If one line has a compile error, the whole code doesn't compile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</a:rPr>
              <a:t>Casting allows us to convince the compiler that a line will run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</a:rPr>
              <a:t>A line will compile if the method you are calling exists in the static (or casted) class or a superclass of it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</a:rPr>
              <a:t>Upcasting &amp; </a:t>
            </a:r>
            <a:r>
              <a:rPr lang="en" err="1">
                <a:solidFill>
                  <a:srgbClr val="535254"/>
                </a:solidFill>
                <a:latin typeface="Roboto"/>
                <a:ea typeface="Roboto"/>
              </a:rPr>
              <a:t>Downcasting</a:t>
            </a:r>
            <a:r>
              <a:rPr lang="en">
                <a:solidFill>
                  <a:srgbClr val="535254"/>
                </a:solidFill>
                <a:latin typeface="Roboto"/>
                <a:ea typeface="Roboto"/>
              </a:rPr>
              <a:t> (think of the hierarchy) will always compile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 err="1">
                <a:solidFill>
                  <a:srgbClr val="535254"/>
                </a:solidFill>
                <a:latin typeface="Roboto"/>
                <a:ea typeface="Roboto"/>
              </a:rPr>
              <a:t>Sidecasting</a:t>
            </a:r>
            <a:r>
              <a:rPr lang="en">
                <a:solidFill>
                  <a:srgbClr val="535254"/>
                </a:solidFill>
                <a:latin typeface="Roboto"/>
                <a:ea typeface="Roboto"/>
              </a:rPr>
              <a:t> will never compile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</a:rPr>
              <a:t>Will these compile?</a:t>
            </a:r>
          </a:p>
          <a:p>
            <a:pPr marL="114300" indent="0">
              <a:lnSpc>
                <a:spcPct val="114999"/>
              </a:lnSpc>
              <a:buNone/>
            </a:pPr>
            <a:endParaRPr lang="en">
              <a:solidFill>
                <a:srgbClr val="535254"/>
              </a:solidFill>
              <a:latin typeface="Roboto"/>
              <a:ea typeface="Roboto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Text&#10;&#10;Description automatically generated">
            <a:extLst>
              <a:ext uri="{FF2B5EF4-FFF2-40B4-BE49-F238E27FC236}">
                <a16:creationId xmlns:a16="http://schemas.microsoft.com/office/drawing/2014/main" id="{ADBADDE0-51E1-4FF1-89F1-9B0F2BF3A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752" y="3693806"/>
            <a:ext cx="3664423" cy="451320"/>
          </a:xfrm>
          <a:prstGeom prst="rect">
            <a:avLst/>
          </a:prstGeom>
        </p:spPr>
      </p:pic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D1A764E7-D6D5-4276-B5DC-C2A5FB85D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497" y="3686056"/>
            <a:ext cx="3178222" cy="4582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B2CA3F-E1D4-46DD-8FB6-276399B47D51}"/>
              </a:ext>
            </a:extLst>
          </p:cNvPr>
          <p:cNvSpPr txBox="1"/>
          <p:nvPr/>
        </p:nvSpPr>
        <p:spPr>
          <a:xfrm>
            <a:off x="1707676" y="4339135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Roboto"/>
              </a:rPr>
              <a:t>will compile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AB0A3D-C43C-46D0-AB56-9580803EE19D}"/>
              </a:ext>
            </a:extLst>
          </p:cNvPr>
          <p:cNvSpPr txBox="1"/>
          <p:nvPr/>
        </p:nvSpPr>
        <p:spPr>
          <a:xfrm>
            <a:off x="6117608" y="4339135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latin typeface="Roboto"/>
              </a:rPr>
              <a:t>will not compile</a:t>
            </a:r>
          </a:p>
        </p:txBody>
      </p:sp>
    </p:spTree>
    <p:extLst>
      <p:ext uri="{BB962C8B-B14F-4D97-AF65-F5344CB8AC3E}">
        <p14:creationId xmlns:p14="http://schemas.microsoft.com/office/powerpoint/2010/main" val="104892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</a:rPr>
              <a:t>Polymorphism – Run Time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If the method exists in dynamic type, great! Just run it.</a:t>
            </a:r>
            <a:endParaRPr lang="en-US"/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If the method doesn't exist in dynamic type, go up the hierarchy until you find it, then run it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If the method does not exist up the hierarchy, RUNTIME ERROR!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3464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-3904" y="1473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</a:rPr>
              <a:t>Polymorphism Practice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860032A6-DAC3-4336-BBA4-155CB1AF2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44" y="633746"/>
            <a:ext cx="3664422" cy="1777662"/>
          </a:xfrm>
          <a:prstGeom prst="rect">
            <a:avLst/>
          </a:prstGeom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7B2C657-7665-45B5-9B7C-6AB0108C8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4" y="2413637"/>
            <a:ext cx="2410536" cy="1476286"/>
          </a:xfrm>
          <a:prstGeom prst="rect">
            <a:avLst/>
          </a:prstGeom>
        </p:spPr>
      </p:pic>
      <p:pic>
        <p:nvPicPr>
          <p:cNvPr id="2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1A4629B-AA54-40F0-9E86-37F61A0BB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615" y="810044"/>
            <a:ext cx="2052283" cy="478256"/>
          </a:xfrm>
          <a:prstGeom prst="rect">
            <a:avLst/>
          </a:prstGeom>
        </p:spPr>
      </p:pic>
      <p:sp>
        <p:nvSpPr>
          <p:cNvPr id="6" name="Google Shape;76;p14">
            <a:extLst>
              <a:ext uri="{FF2B5EF4-FFF2-40B4-BE49-F238E27FC236}">
                <a16:creationId xmlns:a16="http://schemas.microsoft.com/office/drawing/2014/main" id="{49020A92-4768-41B9-989C-CF5AE05B6616}"/>
              </a:ext>
            </a:extLst>
          </p:cNvPr>
          <p:cNvSpPr txBox="1">
            <a:spLocks/>
          </p:cNvSpPr>
          <p:nvPr/>
        </p:nvSpPr>
        <p:spPr>
          <a:xfrm>
            <a:off x="6136452" y="666193"/>
            <a:ext cx="4844235" cy="46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None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Compile error</a:t>
            </a:r>
          </a:p>
          <a:p>
            <a:pPr marL="114300" indent="0">
              <a:buNone/>
            </a:pPr>
            <a:r>
              <a:rPr lang="en" sz="1400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Bird is an abstract class</a:t>
            </a:r>
          </a:p>
        </p:txBody>
      </p:sp>
      <p:sp>
        <p:nvSpPr>
          <p:cNvPr id="20" name="Google Shape;76;p14">
            <a:extLst>
              <a:ext uri="{FF2B5EF4-FFF2-40B4-BE49-F238E27FC236}">
                <a16:creationId xmlns:a16="http://schemas.microsoft.com/office/drawing/2014/main" id="{B390E63B-C898-46B1-AC14-E6DED01D33B8}"/>
              </a:ext>
            </a:extLst>
          </p:cNvPr>
          <p:cNvSpPr txBox="1">
            <a:spLocks/>
          </p:cNvSpPr>
          <p:nvPr/>
        </p:nvSpPr>
        <p:spPr>
          <a:xfrm>
            <a:off x="6136452" y="1373938"/>
            <a:ext cx="4844235" cy="8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None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Compile error</a:t>
            </a:r>
          </a:p>
          <a:p>
            <a:pPr marL="114300" indent="0">
              <a:buNone/>
            </a:pPr>
            <a:r>
              <a:rPr lang="en" sz="1400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Bird doesn’t have a default </a:t>
            </a:r>
          </a:p>
          <a:p>
            <a:pPr marL="114300" indent="0">
              <a:buNone/>
            </a:pPr>
            <a:r>
              <a:rPr lang="en" sz="1400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constructor</a:t>
            </a:r>
          </a:p>
        </p:txBody>
      </p:sp>
      <p:pic>
        <p:nvPicPr>
          <p:cNvPr id="11" name="Picture 13" descr="Text&#10;&#10;Description automatically generated">
            <a:extLst>
              <a:ext uri="{FF2B5EF4-FFF2-40B4-BE49-F238E27FC236}">
                <a16:creationId xmlns:a16="http://schemas.microsoft.com/office/drawing/2014/main" id="{952A7F9B-CBC4-4961-91EF-FD3A023300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6615" y="2537827"/>
            <a:ext cx="2052283" cy="419326"/>
          </a:xfrm>
          <a:prstGeom prst="rect">
            <a:avLst/>
          </a:prstGeom>
        </p:spPr>
      </p:pic>
      <p:sp>
        <p:nvSpPr>
          <p:cNvPr id="21" name="Google Shape;76;p14">
            <a:extLst>
              <a:ext uri="{FF2B5EF4-FFF2-40B4-BE49-F238E27FC236}">
                <a16:creationId xmlns:a16="http://schemas.microsoft.com/office/drawing/2014/main" id="{F2CCB3DE-1D70-41B5-8A5D-9538291FF286}"/>
              </a:ext>
            </a:extLst>
          </p:cNvPr>
          <p:cNvSpPr txBox="1">
            <a:spLocks/>
          </p:cNvSpPr>
          <p:nvPr/>
        </p:nvSpPr>
        <p:spPr>
          <a:xfrm>
            <a:off x="6136451" y="2287808"/>
            <a:ext cx="2937605" cy="893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None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Runtime error</a:t>
            </a:r>
          </a:p>
          <a:p>
            <a:pPr marL="114300" indent="0">
              <a:buNone/>
            </a:pPr>
            <a:r>
              <a:rPr lang="en" sz="1400" err="1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ClassCastException</a:t>
            </a:r>
            <a:r>
              <a:rPr lang="en" sz="1400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 due to </a:t>
            </a:r>
            <a:r>
              <a:rPr lang="en" sz="1400" err="1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sidecasting</a:t>
            </a:r>
            <a:endParaRPr lang="en" sz="1400">
              <a:solidFill>
                <a:srgbClr val="535254"/>
              </a:solidFill>
              <a:latin typeface="Roboto"/>
              <a:ea typeface="Roboto"/>
              <a:cs typeface="Consolas"/>
            </a:endParaRPr>
          </a:p>
        </p:txBody>
      </p:sp>
      <p:pic>
        <p:nvPicPr>
          <p:cNvPr id="14" name="Picture 16" descr="Text&#10;&#10;Description automatically generated">
            <a:extLst>
              <a:ext uri="{FF2B5EF4-FFF2-40B4-BE49-F238E27FC236}">
                <a16:creationId xmlns:a16="http://schemas.microsoft.com/office/drawing/2014/main" id="{C41AB20F-6E51-4C7C-BD20-817832B1C6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086" y="1642153"/>
            <a:ext cx="2060812" cy="462878"/>
          </a:xfrm>
          <a:prstGeom prst="rect">
            <a:avLst/>
          </a:prstGeom>
        </p:spPr>
      </p:pic>
      <p:pic>
        <p:nvPicPr>
          <p:cNvPr id="23" name="Picture 23" descr="Text&#10;&#10;Description automatically generated">
            <a:extLst>
              <a:ext uri="{FF2B5EF4-FFF2-40B4-BE49-F238E27FC236}">
                <a16:creationId xmlns:a16="http://schemas.microsoft.com/office/drawing/2014/main" id="{6AB0A88D-8070-40DD-9D42-374D62BB68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8086" y="3436038"/>
            <a:ext cx="2060812" cy="420480"/>
          </a:xfrm>
          <a:prstGeom prst="rect">
            <a:avLst/>
          </a:prstGeom>
        </p:spPr>
      </p:pic>
      <p:sp>
        <p:nvSpPr>
          <p:cNvPr id="26" name="Google Shape;76;p14">
            <a:extLst>
              <a:ext uri="{FF2B5EF4-FFF2-40B4-BE49-F238E27FC236}">
                <a16:creationId xmlns:a16="http://schemas.microsoft.com/office/drawing/2014/main" id="{17FBB733-D103-49CB-BDCB-F567FE0A0903}"/>
              </a:ext>
            </a:extLst>
          </p:cNvPr>
          <p:cNvSpPr txBox="1">
            <a:spLocks/>
          </p:cNvSpPr>
          <p:nvPr/>
        </p:nvSpPr>
        <p:spPr>
          <a:xfrm>
            <a:off x="6136451" y="3246185"/>
            <a:ext cx="2984728" cy="8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None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Runs Woodpecker's </a:t>
            </a:r>
            <a:r>
              <a:rPr lang="en" err="1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makeNoise</a:t>
            </a:r>
            <a:r>
              <a:rPr lang="en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()</a:t>
            </a:r>
          </a:p>
        </p:txBody>
      </p:sp>
      <p:pic>
        <p:nvPicPr>
          <p:cNvPr id="24" name="Picture 24" descr="Text&#10;&#10;Description automatically generated">
            <a:extLst>
              <a:ext uri="{FF2B5EF4-FFF2-40B4-BE49-F238E27FC236}">
                <a16:creationId xmlns:a16="http://schemas.microsoft.com/office/drawing/2014/main" id="{7ADC4B6A-4DE0-493D-AAFC-0C4779909A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385" y="3660085"/>
            <a:ext cx="2871148" cy="1312039"/>
          </a:xfrm>
          <a:prstGeom prst="rect">
            <a:avLst/>
          </a:prstGeom>
        </p:spPr>
      </p:pic>
      <p:pic>
        <p:nvPicPr>
          <p:cNvPr id="25" name="Picture 26" descr="Text&#10;&#10;Description automatically generated">
            <a:extLst>
              <a:ext uri="{FF2B5EF4-FFF2-40B4-BE49-F238E27FC236}">
                <a16:creationId xmlns:a16="http://schemas.microsoft.com/office/drawing/2014/main" id="{2BE69658-8778-4FCF-BC7C-00668D9F49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6615" y="4292924"/>
            <a:ext cx="2785850" cy="336664"/>
          </a:xfrm>
          <a:prstGeom prst="rect">
            <a:avLst/>
          </a:prstGeom>
        </p:spPr>
      </p:pic>
      <p:sp>
        <p:nvSpPr>
          <p:cNvPr id="29" name="Google Shape;76;p14">
            <a:extLst>
              <a:ext uri="{FF2B5EF4-FFF2-40B4-BE49-F238E27FC236}">
                <a16:creationId xmlns:a16="http://schemas.microsoft.com/office/drawing/2014/main" id="{AA000361-1CE4-48D5-B950-3B25213ED47F}"/>
              </a:ext>
            </a:extLst>
          </p:cNvPr>
          <p:cNvSpPr txBox="1">
            <a:spLocks/>
          </p:cNvSpPr>
          <p:nvPr/>
        </p:nvSpPr>
        <p:spPr>
          <a:xfrm>
            <a:off x="6679393" y="3977278"/>
            <a:ext cx="2549339" cy="874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None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Compile error</a:t>
            </a:r>
          </a:p>
          <a:p>
            <a:pPr marL="114300" indent="0">
              <a:buNone/>
            </a:pPr>
            <a:r>
              <a:rPr lang="en" sz="1400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Ostrich doesn’t have a 3 </a:t>
            </a:r>
            <a:r>
              <a:rPr lang="en" sz="1400" err="1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arg</a:t>
            </a:r>
            <a:r>
              <a:rPr lang="en" sz="1400">
                <a:solidFill>
                  <a:srgbClr val="535254"/>
                </a:solidFill>
                <a:latin typeface="Roboto"/>
                <a:ea typeface="Roboto"/>
                <a:cs typeface="Consolas"/>
              </a:rPr>
              <a:t> constructor</a:t>
            </a:r>
          </a:p>
        </p:txBody>
      </p:sp>
    </p:spTree>
    <p:extLst>
      <p:ext uri="{BB962C8B-B14F-4D97-AF65-F5344CB8AC3E}">
        <p14:creationId xmlns:p14="http://schemas.microsoft.com/office/powerpoint/2010/main" val="241875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0" grpId="0"/>
      <p:bldP spid="21" grpId="0"/>
      <p:bldP spid="26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Topics (cont.)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6;p14">
            <a:extLst>
              <a:ext uri="{FF2B5EF4-FFF2-40B4-BE49-F238E27FC236}">
                <a16:creationId xmlns:a16="http://schemas.microsoft.com/office/drawing/2014/main" id="{6DB3D47A-F8EC-254D-95AC-9432C000C761}"/>
              </a:ext>
            </a:extLst>
          </p:cNvPr>
          <p:cNvSpPr txBox="1">
            <a:spLocks/>
          </p:cNvSpPr>
          <p:nvPr/>
        </p:nvSpPr>
        <p:spPr>
          <a:xfrm>
            <a:off x="4572000" y="1152425"/>
            <a:ext cx="4206240" cy="401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30000"/>
              </a:lnSpc>
              <a:buSzPct val="100000"/>
              <a:buFont typeface="+mj-lt"/>
              <a:buAutoNum type="arabicPeriod" startAt="30"/>
            </a:pPr>
            <a:r>
              <a:rPr lang="en-US">
                <a:hlinkClick r:id="rId3" action="ppaction://hlinksldjump"/>
              </a:rPr>
              <a:t>Polymorphism </a:t>
            </a:r>
            <a:endParaRPr lang="en-US">
              <a:hlinkClick r:id="rId4" action="ppaction://hlinksldjump"/>
            </a:endParaRPr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30"/>
            </a:pPr>
            <a:r>
              <a:rPr lang="en-US">
                <a:hlinkClick r:id="rId4" action="ppaction://hlinksldjump"/>
              </a:rPr>
              <a:t>Abstract Classes 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30"/>
            </a:pPr>
            <a:r>
              <a:rPr lang="en-US">
                <a:hlinkClick r:id="rId5" action="ppaction://hlinksldjump"/>
              </a:rPr>
              <a:t>Interfaces 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30"/>
            </a:pPr>
            <a:r>
              <a:rPr lang="en-US">
                <a:hlinkClick r:id="rId6" action="ppaction://hlinksldjump"/>
              </a:rPr>
              <a:t>Comparable 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30"/>
            </a:pPr>
            <a:r>
              <a:rPr lang="en-US" err="1">
                <a:hlinkClick r:id="rId7" action="ppaction://hlinksldjump"/>
              </a:rPr>
              <a:t>ArrayList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30"/>
            </a:pPr>
            <a:r>
              <a:rPr lang="en-US">
                <a:hlinkClick r:id="rId8" action="ppaction://hlinksldjump"/>
              </a:rPr>
              <a:t>Generics 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30"/>
            </a:pPr>
            <a:r>
              <a:rPr lang="en-US">
                <a:hlinkClick r:id="rId9" action="ppaction://hlinksldjump"/>
              </a:rPr>
              <a:t>Big-O (</a:t>
            </a:r>
            <a:r>
              <a:rPr lang="en-US" err="1">
                <a:hlinkClick r:id="rId9" action="ppaction://hlinksldjump"/>
              </a:rPr>
              <a:t>Asymptotics</a:t>
            </a:r>
            <a:r>
              <a:rPr lang="en-US">
                <a:hlinkClick r:id="rId9" action="ppaction://hlinksldjump"/>
              </a:rPr>
              <a:t>)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30"/>
            </a:pPr>
            <a:r>
              <a:rPr lang="en-US">
                <a:hlinkClick r:id="rId10" action="ppaction://hlinksldjump"/>
              </a:rPr>
              <a:t>Searching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30"/>
            </a:pPr>
            <a:r>
              <a:rPr lang="en-US">
                <a:hlinkClick r:id="rId11" action="ppaction://hlinksldjump"/>
              </a:rPr>
              <a:t>Sorting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30"/>
            </a:pPr>
            <a:r>
              <a:rPr lang="en-US">
                <a:hlinkClick r:id="rId12" action="ppaction://hlinksldjump"/>
              </a:rPr>
              <a:t>Exceptions</a:t>
            </a:r>
            <a:endParaRPr lang="en-US"/>
          </a:p>
          <a:p>
            <a:pPr>
              <a:lnSpc>
                <a:spcPct val="135000"/>
              </a:lnSpc>
              <a:buSzPct val="100000"/>
              <a:buFont typeface="+mj-lt"/>
              <a:buAutoNum type="arabicPeriod" startAt="30"/>
            </a:pPr>
            <a:endParaRPr lang="en-US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13B3B-8D4C-A248-AAC5-AE0085ADD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25"/>
            <a:ext cx="4206240" cy="3681968"/>
          </a:xfrm>
        </p:spPr>
        <p:txBody>
          <a:bodyPr/>
          <a:lstStyle/>
          <a:p>
            <a:pPr>
              <a:lnSpc>
                <a:spcPct val="130000"/>
              </a:lnSpc>
              <a:buSzPct val="100000"/>
              <a:buFont typeface="+mj-lt"/>
              <a:buAutoNum type="arabicPeriod" startAt="20"/>
            </a:pPr>
            <a:r>
              <a:rPr lang="en-US">
                <a:hlinkClick r:id="rId13" action="ppaction://hlinksldjump"/>
              </a:rPr>
              <a:t>Encapsulation</a:t>
            </a:r>
            <a:r>
              <a:rPr lang="en-US"/>
              <a:t> </a:t>
            </a:r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20"/>
            </a:pPr>
            <a:r>
              <a:rPr lang="en-US">
                <a:hlinkClick r:id="rId14" action="ppaction://hlinksldjump"/>
              </a:rPr>
              <a:t>Constructors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20"/>
            </a:pPr>
            <a:r>
              <a:rPr lang="en-US">
                <a:hlinkClick r:id="rId15" action="ppaction://hlinksldjump"/>
              </a:rPr>
              <a:t>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hlinkClick r:id="rId15" action="ppaction://hlinksldjump"/>
              </a:rPr>
              <a:t>this</a:t>
            </a:r>
            <a:r>
              <a:rPr lang="en-US">
                <a:hlinkClick r:id="rId15" action="ppaction://hlinksldjump"/>
              </a:rPr>
              <a:t>  &amp;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  <a:hlinkClick r:id="rId15" action="ppaction://hlinksldjump"/>
              </a:rPr>
              <a:t>null</a:t>
            </a:r>
            <a:r>
              <a:rPr lang="en-US">
                <a:hlinkClick r:id="rId15" action="ppaction://hlinksldjump"/>
              </a:rPr>
              <a:t> Keywords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20"/>
            </a:pPr>
            <a:r>
              <a:rPr lang="en-US">
                <a:hlinkClick r:id="rId16" action="ppaction://hlinksldjump"/>
              </a:rPr>
              <a:t>Shallow vs. Deep Copies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20"/>
            </a:pPr>
            <a:r>
              <a:rPr lang="en-US">
                <a:hlinkClick r:id="rId17" action="ppaction://hlinksldjump"/>
              </a:rPr>
              <a:t>Wrapper Classes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20"/>
            </a:pPr>
            <a:r>
              <a:rPr lang="en-US">
                <a:hlinkClick r:id="rId18" action="ppaction://hlinksldjump"/>
              </a:rPr>
              <a:t>Commenting &amp; </a:t>
            </a:r>
            <a:r>
              <a:rPr lang="en-US" err="1">
                <a:hlinkClick r:id="rId18" action="ppaction://hlinksldjump"/>
              </a:rPr>
              <a:t>JavaDocs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20"/>
            </a:pPr>
            <a:r>
              <a:rPr lang="en-US">
                <a:hlinkClick r:id="rId19" action="ppaction://hlinksldjump"/>
              </a:rPr>
              <a:t>Software Design &amp; Development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20"/>
            </a:pPr>
            <a:r>
              <a:rPr lang="en-US">
                <a:hlinkClick r:id="rId20" action="ppaction://hlinksldjump"/>
              </a:rPr>
              <a:t>Inheritance 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20"/>
            </a:pPr>
            <a:r>
              <a:rPr lang="en-US">
                <a:hlinkClick r:id="rId21" action="ppaction://hlinksldjump"/>
              </a:rPr>
              <a:t>Method Overriding 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20"/>
            </a:pPr>
            <a:r>
              <a:rPr lang="en-US">
                <a:hlinkClick r:id="rId22" action="ppaction://hlinksldjump"/>
              </a:rPr>
              <a:t>Components of a Good Class</a:t>
            </a:r>
            <a:endParaRPr lang="en-US"/>
          </a:p>
          <a:p>
            <a:pPr marL="114300" indent="0">
              <a:lnSpc>
                <a:spcPct val="135000"/>
              </a:lnSpc>
              <a:buSzPct val="100000"/>
              <a:buNone/>
            </a:pPr>
            <a:endParaRPr lang="en-US" sz="1600"/>
          </a:p>
          <a:p>
            <a:pPr>
              <a:lnSpc>
                <a:spcPct val="135000"/>
              </a:lnSpc>
              <a:buSzPct val="100000"/>
              <a:buFont typeface="+mj-lt"/>
              <a:buAutoNum type="arabicPeriod" startAt="21"/>
            </a:pPr>
            <a:endParaRPr lang="en-US" sz="1600"/>
          </a:p>
          <a:p>
            <a:pPr>
              <a:lnSpc>
                <a:spcPct val="135000"/>
              </a:lnSpc>
              <a:buSzPct val="100000"/>
              <a:buFont typeface="+mj-lt"/>
              <a:buAutoNum type="arabicPeriod" startAt="21"/>
            </a:pPr>
            <a:endParaRPr lang="en-US" sz="1600"/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94F1BB-76C9-431A-9CD8-EEE658F961B0}"/>
              </a:ext>
            </a:extLst>
          </p:cNvPr>
          <p:cNvSpPr txBox="1"/>
          <p:nvPr/>
        </p:nvSpPr>
        <p:spPr>
          <a:xfrm>
            <a:off x="3395382" y="158003"/>
            <a:ext cx="5997388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NOTE: THIS IS NOT A COMPREHENSIVE LIST OF TOPICS THAT WILL BE ON YOUR FINAL EXAM. IT IS JUST A REVIEW LIST OF TOPICS ROUGHLY GROUPED TOGETHER. REFER TO THE LIVING SCHEDULE FOR ALL TOPICS THAT ARE FAIR GAME FOR THE EXAM</a:t>
            </a:r>
          </a:p>
        </p:txBody>
      </p:sp>
    </p:spTree>
    <p:extLst>
      <p:ext uri="{BB962C8B-B14F-4D97-AF65-F5344CB8AC3E}">
        <p14:creationId xmlns:p14="http://schemas.microsoft.com/office/powerpoint/2010/main" val="39870894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</a:rPr>
              <a:t>Abstract Classes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4673767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  <a:cs typeface="Roboto"/>
              </a:rPr>
              <a:t>Acts as a "template" for subclasses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  <a:cs typeface="Roboto"/>
              </a:rPr>
              <a:t>Cannot be instantiated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  <a:cs typeface="Roboto"/>
              </a:rPr>
              <a:t>Declared using the </a:t>
            </a:r>
            <a:r>
              <a:rPr lang="en">
                <a:solidFill>
                  <a:srgbClr val="535254"/>
                </a:solidFill>
                <a:latin typeface="Consolas"/>
                <a:ea typeface="Roboto"/>
                <a:cs typeface="Roboto"/>
              </a:rPr>
              <a:t>abstract</a:t>
            </a:r>
            <a:r>
              <a:rPr lang="en">
                <a:solidFill>
                  <a:srgbClr val="535254"/>
                </a:solidFill>
                <a:latin typeface="Roboto"/>
                <a:ea typeface="Roboto"/>
                <a:cs typeface="Roboto"/>
              </a:rPr>
              <a:t> keyword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535254"/>
                </a:solidFill>
                <a:latin typeface="Roboto"/>
                <a:ea typeface="Roboto"/>
                <a:cs typeface="Roboto"/>
              </a:rPr>
              <a:t>Can have: constructors, non-abstract methods, abstract methods, and instance variables</a:t>
            </a:r>
          </a:p>
          <a:p>
            <a:pPr>
              <a:buFont typeface="Roboto"/>
              <a:buChar char="●"/>
            </a:pPr>
            <a:r>
              <a:rPr lang="en" b="1">
                <a:solidFill>
                  <a:srgbClr val="535254"/>
                </a:solidFill>
                <a:latin typeface="Roboto"/>
                <a:ea typeface="Roboto"/>
                <a:cs typeface="Roboto"/>
              </a:rPr>
              <a:t>Abstract method </a:t>
            </a:r>
            <a:r>
              <a:rPr lang="en">
                <a:solidFill>
                  <a:srgbClr val="535254"/>
                </a:solidFill>
                <a:latin typeface="Roboto"/>
                <a:ea typeface="Roboto"/>
                <a:cs typeface="Roboto"/>
              </a:rPr>
              <a:t>- </a:t>
            </a:r>
            <a:r>
              <a:rPr lang="en" sz="1600">
                <a:solidFill>
                  <a:srgbClr val="535254"/>
                </a:solidFill>
                <a:latin typeface="Roboto"/>
                <a:ea typeface="Roboto"/>
                <a:cs typeface="Roboto"/>
              </a:rPr>
              <a:t>Just a method header in the abstract class</a:t>
            </a:r>
          </a:p>
          <a:p>
            <a:pPr lvl="1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 sz="1600">
                <a:solidFill>
                  <a:srgbClr val="535254"/>
                </a:solidFill>
                <a:latin typeface="Roboto"/>
                <a:ea typeface="Roboto"/>
                <a:cs typeface="Roboto"/>
              </a:rPr>
              <a:t>MUST be overridden when inherited by a </a:t>
            </a:r>
            <a:r>
              <a:rPr lang="en" sz="1600" b="1">
                <a:solidFill>
                  <a:srgbClr val="535254"/>
                </a:solidFill>
                <a:latin typeface="Roboto"/>
                <a:ea typeface="Roboto"/>
                <a:cs typeface="Roboto"/>
              </a:rPr>
              <a:t>concrete</a:t>
            </a:r>
            <a:r>
              <a:rPr lang="en" sz="1600">
                <a:solidFill>
                  <a:srgbClr val="535254"/>
                </a:solidFill>
                <a:latin typeface="Roboto"/>
                <a:ea typeface="Roboto"/>
                <a:cs typeface="Roboto"/>
              </a:rPr>
              <a:t> class</a:t>
            </a:r>
          </a:p>
          <a:p>
            <a:pPr lvl="1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 sz="1600">
                <a:solidFill>
                  <a:srgbClr val="535254"/>
                </a:solidFill>
                <a:latin typeface="Roboto"/>
                <a:ea typeface="Roboto"/>
                <a:cs typeface="Roboto"/>
              </a:rPr>
              <a:t>Cannot be </a:t>
            </a:r>
            <a:r>
              <a:rPr lang="en" sz="1600">
                <a:solidFill>
                  <a:srgbClr val="535254"/>
                </a:solidFill>
                <a:latin typeface="Consolas"/>
                <a:ea typeface="Roboto"/>
                <a:cs typeface="Roboto"/>
              </a:rPr>
              <a:t>static</a:t>
            </a:r>
            <a:r>
              <a:rPr lang="en" sz="1600">
                <a:solidFill>
                  <a:srgbClr val="535254"/>
                </a:solidFill>
                <a:latin typeface="Roboto"/>
                <a:ea typeface="Roboto"/>
                <a:cs typeface="Roboto"/>
              </a:rPr>
              <a:t> or </a:t>
            </a:r>
            <a:r>
              <a:rPr lang="en" sz="1600">
                <a:solidFill>
                  <a:srgbClr val="535254"/>
                </a:solidFill>
                <a:latin typeface="Consolas"/>
                <a:ea typeface="Roboto"/>
                <a:cs typeface="Roboto"/>
              </a:rPr>
              <a:t>final</a:t>
            </a:r>
            <a:r>
              <a:rPr lang="en" sz="1600">
                <a:solidFill>
                  <a:srgbClr val="535254"/>
                </a:solidFill>
                <a:latin typeface="Roboto"/>
                <a:ea typeface="Roboto"/>
                <a:cs typeface="Roboto"/>
              </a:rPr>
              <a:t> or </a:t>
            </a:r>
            <a:r>
              <a:rPr lang="en" sz="1600">
                <a:solidFill>
                  <a:srgbClr val="535254"/>
                </a:solidFill>
                <a:latin typeface="Consolas"/>
                <a:ea typeface="Roboto"/>
                <a:cs typeface="Roboto"/>
              </a:rPr>
              <a:t>private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endParaRPr lang="en">
              <a:solidFill>
                <a:srgbClr val="535254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A6C917A7-D6DE-F544-95EE-FD20CB259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362" y="1649262"/>
            <a:ext cx="3724938" cy="2309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703F1D-056D-0249-A16B-3734E0FE402D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4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776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</a:rPr>
              <a:t>Interfaces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8355222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Roboto"/>
              <a:buChar char="●"/>
            </a:pP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Acts as “contract” of what their subclasses can do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Cannot be instantiated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Declared using the </a:t>
            </a:r>
            <a:r>
              <a:rPr lang="en">
                <a:solidFill>
                  <a:srgbClr val="695D46"/>
                </a:solidFill>
                <a:latin typeface="Consolas"/>
                <a:ea typeface="Roboto"/>
                <a:cs typeface="Consolas"/>
              </a:rPr>
              <a:t>implements</a:t>
            </a: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 keyword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Can have: static final variables, abstract methods, static methods, default methods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Interfaces </a:t>
            </a:r>
            <a:r>
              <a:rPr lang="en" b="1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cannot</a:t>
            </a: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 have: instance variables, concrete instance methods, constructors</a:t>
            </a:r>
          </a:p>
          <a:p>
            <a:pPr marL="114300" indent="0">
              <a:lnSpc>
                <a:spcPct val="114999"/>
              </a:lnSpc>
              <a:buNone/>
            </a:pPr>
            <a:endParaRPr lang="en">
              <a:solidFill>
                <a:srgbClr val="535254"/>
              </a:solidFill>
              <a:latin typeface="Roboto"/>
              <a:ea typeface="Roboto"/>
              <a:cs typeface="Consolas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0D71C74-B67A-9142-BD7A-86EF9359C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06" b="15068"/>
          <a:stretch/>
        </p:blipFill>
        <p:spPr>
          <a:xfrm>
            <a:off x="1831130" y="3506044"/>
            <a:ext cx="5316362" cy="1398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08E514-1D0A-F54B-820B-5F54A26535BD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4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18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</a:rPr>
              <a:t>Abstract Classes vs. Interfaces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E67C80A-78CB-4723-A64A-583B595BA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7760" y="1150336"/>
            <a:ext cx="5575716" cy="3776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0A8B7D-23C0-1641-A6F2-95B9BE5ABBE4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4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304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Comparable</a:t>
            </a:r>
            <a:endParaRPr lang="en">
              <a:solidFill>
                <a:srgbClr val="351C75"/>
              </a:solidFill>
              <a:latin typeface="Roboto Slab"/>
              <a:ea typeface="Roboto Slab"/>
              <a:cs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355222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Interface that allows classes that implement it to compare instances for order (less, greater, equal)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Any class that implements must have </a:t>
            </a:r>
            <a:r>
              <a:rPr lang="en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.</a:t>
            </a:r>
            <a:r>
              <a:rPr lang="en" err="1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compareTo</a:t>
            </a:r>
            <a:r>
              <a:rPr lang="en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() </a:t>
            </a: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implemented</a:t>
            </a:r>
          </a:p>
          <a:p>
            <a:pPr lvl="1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 sz="1600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Return int &lt; 0 if </a:t>
            </a:r>
            <a:r>
              <a:rPr lang="en" sz="1600">
                <a:solidFill>
                  <a:srgbClr val="695D46"/>
                </a:solidFill>
                <a:latin typeface="Consolas"/>
                <a:ea typeface="Roboto"/>
                <a:cs typeface="Consolas"/>
              </a:rPr>
              <a:t>this</a:t>
            </a:r>
            <a:r>
              <a:rPr lang="en" sz="1600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 is less than </a:t>
            </a:r>
            <a:r>
              <a:rPr lang="en" sz="1600">
                <a:solidFill>
                  <a:srgbClr val="695D46"/>
                </a:solidFill>
                <a:latin typeface="Consolas"/>
                <a:ea typeface="Roboto"/>
                <a:cs typeface="Consolas"/>
              </a:rPr>
              <a:t>other</a:t>
            </a:r>
          </a:p>
          <a:p>
            <a:pPr lvl="1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 sz="1600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Return int &gt; 0 if </a:t>
            </a:r>
            <a:r>
              <a:rPr lang="en" sz="1600">
                <a:solidFill>
                  <a:srgbClr val="695D46"/>
                </a:solidFill>
                <a:latin typeface="Consolas"/>
                <a:ea typeface="Roboto"/>
                <a:cs typeface="Consolas"/>
              </a:rPr>
              <a:t>this</a:t>
            </a:r>
            <a:r>
              <a:rPr lang="en" sz="1600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 is greater than </a:t>
            </a:r>
            <a:r>
              <a:rPr lang="en" sz="1600">
                <a:solidFill>
                  <a:srgbClr val="695D46"/>
                </a:solidFill>
                <a:latin typeface="Consolas"/>
                <a:ea typeface="Roboto"/>
                <a:cs typeface="Consolas"/>
              </a:rPr>
              <a:t>other</a:t>
            </a:r>
          </a:p>
          <a:p>
            <a:pPr lvl="1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 sz="1600">
                <a:solidFill>
                  <a:srgbClr val="695D46"/>
                </a:solidFill>
                <a:latin typeface="Roboto"/>
                <a:ea typeface="Roboto"/>
                <a:cs typeface="Consolas"/>
              </a:rPr>
              <a:t>Return 0 if the two are equal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3BF5473-3F1D-0C4F-89D6-338AE2E44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430"/>
          <a:stretch/>
        </p:blipFill>
        <p:spPr>
          <a:xfrm>
            <a:off x="972323" y="3450866"/>
            <a:ext cx="7199354" cy="9689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10E79D-E20D-E741-B750-F0676804F6AB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4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08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err="1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ArrayList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2000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Resizable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2000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Can only hold Objects not primitives (Wrapper classes)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2000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Ordered elements that can be indexed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2000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Useful Methods: </a:t>
            </a:r>
            <a:r>
              <a:rPr lang="en-US" sz="2000">
                <a:latin typeface="Consolas" panose="020B0609020204030204" pitchFamily="49" charset="0"/>
                <a:ea typeface="Roboto" panose="020B0604020202020204" charset="0"/>
                <a:cs typeface="Consolas" panose="020B0609020204030204" pitchFamily="49" charset="0"/>
                <a:sym typeface="Consolas"/>
              </a:rPr>
              <a:t>get(int index), add(Object element), add(int index, Object element), remove(int index), remove(Object target), contains(Object o)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2000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Use </a:t>
            </a:r>
            <a:r>
              <a:rPr lang="en-US" sz="2000">
                <a:latin typeface="Consolas" panose="020B0609020204030204" pitchFamily="49" charset="0"/>
                <a:ea typeface="Roboto" panose="020B0604020202020204" charset="0"/>
                <a:cs typeface="Consolas" panose="020B0609020204030204" pitchFamily="49" charset="0"/>
                <a:sym typeface="Consolas"/>
              </a:rPr>
              <a:t>size() </a:t>
            </a:r>
            <a:r>
              <a:rPr lang="en-US" sz="2000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not </a:t>
            </a:r>
            <a:r>
              <a:rPr lang="en-US" sz="2000">
                <a:latin typeface="Consolas" panose="020B0609020204030204" pitchFamily="49" charset="0"/>
                <a:ea typeface="Roboto" panose="020B0604020202020204" charset="0"/>
                <a:cs typeface="Consolas" panose="020B0609020204030204" pitchFamily="49" charset="0"/>
                <a:sym typeface="Consolas"/>
              </a:rPr>
              <a:t>.length</a:t>
            </a:r>
            <a:r>
              <a:rPr lang="en-US" sz="2000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!!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 sz="2000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Remember to import </a:t>
            </a:r>
            <a:r>
              <a:rPr lang="en-US" sz="2000" err="1">
                <a:latin typeface="Consolas" panose="020B0609020204030204" pitchFamily="49" charset="0"/>
                <a:ea typeface="Roboto" panose="020B0604020202020204" charset="0"/>
                <a:cs typeface="Consolas"/>
                <a:sym typeface="Consolas"/>
              </a:rPr>
              <a:t>java.util.ArrayList</a:t>
            </a:r>
            <a:r>
              <a:rPr lang="en-US" sz="2000">
                <a:latin typeface="Consolas" panose="020B0609020204030204" pitchFamily="49" charset="0"/>
                <a:ea typeface="Roboto" panose="020B0604020202020204" charset="0"/>
                <a:cs typeface="Consolas"/>
                <a:sym typeface="Consolas"/>
              </a:rPr>
              <a:t>;</a:t>
            </a:r>
            <a:r>
              <a:rPr lang="en-US" sz="2000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endParaRPr>
              <a:latin typeface="Roboto" panose="020B0604020202020204" charset="0"/>
              <a:ea typeface="Roboto" panose="020B0604020202020204" charset="0"/>
              <a:cs typeface="Consolas"/>
              <a:sym typeface="Consolas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727DDF-873A-ED4E-B880-745B71521891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3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165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Generics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36523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Consolas"/>
                <a:sym typeface="Roboto"/>
              </a:rPr>
              <a:t>Allows for parametrization of types</a:t>
            </a:r>
          </a:p>
          <a:p>
            <a:pPr lvl="1"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>
                <a:solidFill>
                  <a:srgbClr val="695D46"/>
                </a:solidFill>
                <a:latin typeface="Roboto"/>
              </a:rPr>
              <a:t>Ex. </a:t>
            </a:r>
            <a:r>
              <a:rPr lang="en-US" err="1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&lt;String&gt; </a:t>
            </a:r>
            <a:r>
              <a:rPr lang="en-US" err="1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err="1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ArrayList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&lt;&gt;();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Consolas"/>
                <a:sym typeface="Roboto"/>
              </a:rPr>
              <a:t>Can use any letter to represent generic types, but by convention we use &lt;T&gt; and &lt;E&gt; for “type” and “element”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Consolas"/>
                <a:sym typeface="Roboto"/>
              </a:rPr>
              <a:t>Allows us to catch errors at compile time instead of runtime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Consolas"/>
                <a:sym typeface="Roboto"/>
              </a:rPr>
              <a:t>Type Bounds: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-US"/>
              <a:t>Require a class that is a supertype of another using the </a:t>
            </a:r>
            <a:r>
              <a:rPr lang="en-US" b="1">
                <a:latin typeface="Courier New"/>
              </a:rPr>
              <a:t>super</a:t>
            </a:r>
            <a:r>
              <a:rPr lang="en-US" b="1"/>
              <a:t> </a:t>
            </a:r>
            <a:r>
              <a:rPr lang="en-US"/>
              <a:t>keyword</a:t>
            </a:r>
          </a:p>
          <a:p>
            <a:pPr lvl="2">
              <a:lnSpc>
                <a:spcPct val="114000"/>
              </a:lnSpc>
              <a:spcBef>
                <a:spcPts val="0"/>
              </a:spcBef>
              <a:buSzPts val="1800"/>
              <a:buFont typeface="Wingdings" pitchFamily="2" charset="2"/>
              <a:buChar char="§"/>
            </a:pPr>
            <a:r>
              <a:rPr lang="en-US"/>
              <a:t>Ex.  </a:t>
            </a:r>
            <a:r>
              <a:rPr lang="en-US">
                <a:latin typeface="Courier New"/>
              </a:rPr>
              <a:t>class Example&lt;E super </a:t>
            </a:r>
            <a:r>
              <a:rPr lang="en-US" err="1">
                <a:latin typeface="Courier New"/>
              </a:rPr>
              <a:t>SomeClass</a:t>
            </a:r>
            <a:r>
              <a:rPr lang="en-US">
                <a:latin typeface="Courier New"/>
              </a:rPr>
              <a:t>&gt;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-US"/>
              <a:t>Require a class that is a subtype of another using the </a:t>
            </a:r>
            <a:r>
              <a:rPr lang="en-US" b="1">
                <a:latin typeface="Courier New"/>
              </a:rPr>
              <a:t>extends</a:t>
            </a:r>
            <a:r>
              <a:rPr lang="en-US" b="1"/>
              <a:t> </a:t>
            </a:r>
            <a:r>
              <a:rPr lang="en-US"/>
              <a:t>keyword</a:t>
            </a:r>
          </a:p>
          <a:p>
            <a:pPr lvl="2" indent="-342900">
              <a:spcBef>
                <a:spcPts val="0"/>
              </a:spcBef>
              <a:buSzPts val="1800"/>
              <a:buFont typeface="Wingdings" pitchFamily="2" charset="2"/>
              <a:buChar char="§"/>
            </a:pPr>
            <a:r>
              <a:rPr lang="en-US"/>
              <a:t>Ex. 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class Example</a:t>
            </a:r>
            <a:r>
              <a:rPr lang="en-US">
                <a:latin typeface="Courier New"/>
              </a:rPr>
              <a:t>&lt;E extends Comparable&gt;</a:t>
            </a:r>
          </a:p>
          <a:p>
            <a:pPr>
              <a:buFont typeface="Wingdings" pitchFamily="2" charset="2"/>
              <a:buChar char="§"/>
            </a:pPr>
            <a:r>
              <a:rPr lang="en" b="1">
                <a:latin typeface="Roboto"/>
                <a:ea typeface="Roboto"/>
                <a:cs typeface="Consolas"/>
                <a:sym typeface="Roboto"/>
              </a:rPr>
              <a:t>Wildcard Generics </a:t>
            </a:r>
            <a:r>
              <a:rPr lang="en">
                <a:latin typeface="Roboto"/>
                <a:ea typeface="Roboto"/>
                <a:cs typeface="Consolas"/>
                <a:sym typeface="Roboto"/>
              </a:rPr>
              <a:t>– </a:t>
            </a:r>
            <a:r>
              <a:rPr lang="en-US">
                <a:latin typeface="Roboto"/>
                <a:ea typeface="Roboto"/>
                <a:cs typeface="Consolas"/>
                <a:sym typeface="Roboto"/>
              </a:rPr>
              <a:t>specify </a:t>
            </a:r>
            <a:r>
              <a:rPr lang="en-US"/>
              <a:t>something has a generic type, without specifying what that generic type is</a:t>
            </a:r>
          </a:p>
          <a:p>
            <a:pPr lvl="1">
              <a:spcBef>
                <a:spcPts val="0"/>
              </a:spcBef>
              <a:buFont typeface="Wingdings" pitchFamily="2" charset="2"/>
              <a:buChar char="§"/>
            </a:pPr>
            <a:r>
              <a:rPr lang="en-US"/>
              <a:t>Ex. </a:t>
            </a:r>
            <a:r>
              <a:rPr lang="en-US" err="1">
                <a:latin typeface="Courier New"/>
              </a:rPr>
              <a:t>ArrayList</a:t>
            </a:r>
            <a:r>
              <a:rPr lang="en-US">
                <a:latin typeface="Courier New"/>
              </a:rPr>
              <a:t>&lt;?&gt; list = new </a:t>
            </a:r>
            <a:r>
              <a:rPr lang="en-US" err="1">
                <a:latin typeface="Courier New"/>
              </a:rPr>
              <a:t>ArrayList</a:t>
            </a:r>
            <a:r>
              <a:rPr lang="en-US">
                <a:latin typeface="Courier New"/>
              </a:rPr>
              <a:t>&lt;String&gt;();</a:t>
            </a:r>
            <a:endParaRPr lang="en-US"/>
          </a:p>
          <a:p>
            <a:pPr>
              <a:buFont typeface="Wingdings" pitchFamily="2" charset="2"/>
              <a:buChar char="§"/>
            </a:pPr>
            <a:endParaRPr lang="en">
              <a:latin typeface="Roboto"/>
              <a:ea typeface="Roboto"/>
              <a:cs typeface="Consolas"/>
              <a:sym typeface="Roboto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817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Generic Classes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>
            <a:off x="311700" y="1074675"/>
            <a:ext cx="5834658" cy="4068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public class Example&lt;E&gt; {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	private E var;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	public Example(E var) { 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lang="en" sz="1600" err="1">
                <a:latin typeface="Courier New"/>
                <a:ea typeface="Courier New"/>
                <a:cs typeface="Courier New"/>
                <a:sym typeface="Courier New"/>
              </a:rPr>
              <a:t>this.var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 = var; 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	}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	public E </a:t>
            </a:r>
            <a:r>
              <a:rPr lang="en" sz="1600" err="1">
                <a:latin typeface="Courier New"/>
                <a:ea typeface="Courier New"/>
                <a:cs typeface="Courier New"/>
                <a:sym typeface="Courier New"/>
              </a:rPr>
              <a:t>getVar</a:t>
            </a: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() { 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		return var; 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	} </a:t>
            </a:r>
            <a:br>
              <a:rPr lang="en-US" sz="1600">
                <a:latin typeface="Courier New"/>
                <a:ea typeface="Courier New"/>
                <a:cs typeface="Courier New"/>
              </a:rPr>
            </a:b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    public static &lt;E&gt; E </a:t>
            </a:r>
            <a:r>
              <a:rPr lang="en-US" sz="1600" err="1">
                <a:latin typeface="Courier New"/>
                <a:ea typeface="Courier New"/>
                <a:cs typeface="Courier New"/>
                <a:sym typeface="Courier New"/>
              </a:rPr>
              <a:t>doStuff</a:t>
            </a: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(E param){</a:t>
            </a:r>
          </a:p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</a:rPr>
              <a:t>		return param;</a:t>
            </a:r>
          </a:p>
          <a:p>
            <a:pPr marL="457200" lvl="0" indent="0" algn="l" rtl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sz="1600">
                <a:latin typeface="Courier New"/>
                <a:ea typeface="Courier New"/>
                <a:cs typeface="Courier New"/>
              </a:rPr>
              <a:t>	}</a:t>
            </a:r>
            <a:br>
              <a:rPr lang="en" sz="16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6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/>
          <p:nvPr/>
        </p:nvSpPr>
        <p:spPr>
          <a:xfrm>
            <a:off x="6035909" y="610648"/>
            <a:ext cx="1740600" cy="611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Type Parameter Passed in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7"/>
          <p:cNvSpPr txBox="1"/>
          <p:nvPr/>
        </p:nvSpPr>
        <p:spPr>
          <a:xfrm>
            <a:off x="7091700" y="1334879"/>
            <a:ext cx="1740600" cy="70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Type Parameter as Instance Data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6035909" y="2207152"/>
            <a:ext cx="1740600" cy="878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Type Parameter as a Method Parameter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7091700" y="3248937"/>
            <a:ext cx="1740600" cy="70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Type Parameter as a Return Type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4" name="Google Shape;104;p17"/>
          <p:cNvCxnSpPr>
            <a:cxnSpLocks/>
            <a:stCxn id="100" idx="1"/>
          </p:cNvCxnSpPr>
          <p:nvPr/>
        </p:nvCxnSpPr>
        <p:spPr>
          <a:xfrm flipH="1">
            <a:off x="3617843" y="916498"/>
            <a:ext cx="2418066" cy="336246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7"/>
          <p:cNvCxnSpPr>
            <a:cxnSpLocks/>
            <a:stCxn id="103" idx="1"/>
          </p:cNvCxnSpPr>
          <p:nvPr/>
        </p:nvCxnSpPr>
        <p:spPr>
          <a:xfrm flipH="1" flipV="1">
            <a:off x="2297927" y="3013675"/>
            <a:ext cx="4793773" cy="58896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7"/>
          <p:cNvCxnSpPr>
            <a:cxnSpLocks/>
            <a:stCxn id="102" idx="1"/>
          </p:cNvCxnSpPr>
          <p:nvPr/>
        </p:nvCxnSpPr>
        <p:spPr>
          <a:xfrm flipH="1" flipV="1">
            <a:off x="3331597" y="2066303"/>
            <a:ext cx="2704312" cy="5798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7"/>
          <p:cNvCxnSpPr>
            <a:cxnSpLocks/>
            <a:stCxn id="101" idx="1"/>
          </p:cNvCxnSpPr>
          <p:nvPr/>
        </p:nvCxnSpPr>
        <p:spPr>
          <a:xfrm flipH="1" flipV="1">
            <a:off x="3069203" y="1675390"/>
            <a:ext cx="4022497" cy="1318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" name="Google Shape;103;p17">
            <a:extLst>
              <a:ext uri="{FF2B5EF4-FFF2-40B4-BE49-F238E27FC236}">
                <a16:creationId xmlns:a16="http://schemas.microsoft.com/office/drawing/2014/main" id="{6D3870A0-A598-BB43-846C-C0EC7085F5F2}"/>
              </a:ext>
            </a:extLst>
          </p:cNvPr>
          <p:cNvSpPr txBox="1"/>
          <p:nvPr/>
        </p:nvSpPr>
        <p:spPr>
          <a:xfrm>
            <a:off x="6035909" y="4117869"/>
            <a:ext cx="1740600" cy="7642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Type Parameter with a Static Method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" name="Google Shape;105;p17">
            <a:extLst>
              <a:ext uri="{FF2B5EF4-FFF2-40B4-BE49-F238E27FC236}">
                <a16:creationId xmlns:a16="http://schemas.microsoft.com/office/drawing/2014/main" id="{8DC7EE7D-746F-B24A-B6C6-D3E9794C0EF4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3395207" y="3956337"/>
            <a:ext cx="2640702" cy="54364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D6814D8-A826-3647-9F45-C6356F427D6D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3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297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Big-O (Asymptotics)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82653"/>
            <a:ext cx="8520600" cy="3457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Measures the efficiency of code, NOT runtime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Rate at which number of operations increases as input size grows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Big O of a program is the worst possible case (bounding curve)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BED49FF-E0D2-48A8-A181-DA4EBD459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504" y="2446753"/>
            <a:ext cx="3784181" cy="233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6;p14">
            <a:extLst>
              <a:ext uri="{FF2B5EF4-FFF2-40B4-BE49-F238E27FC236}">
                <a16:creationId xmlns:a16="http://schemas.microsoft.com/office/drawing/2014/main" id="{95CFA1F4-3AA4-44D0-9815-BB544071DB86}"/>
              </a:ext>
            </a:extLst>
          </p:cNvPr>
          <p:cNvSpPr txBox="1">
            <a:spLocks/>
          </p:cNvSpPr>
          <p:nvPr/>
        </p:nvSpPr>
        <p:spPr>
          <a:xfrm>
            <a:off x="308979" y="2447424"/>
            <a:ext cx="4136379" cy="2445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14300" indent="0">
              <a:buNone/>
            </a:pPr>
            <a:r>
              <a:rPr lang="en-US">
                <a:latin typeface="Roboto"/>
                <a:ea typeface="Roboto"/>
                <a:cs typeface="Consolas"/>
              </a:rPr>
              <a:t>Big-O (Best -&gt; Worst)</a:t>
            </a:r>
          </a:p>
          <a:p>
            <a:pPr>
              <a:lnSpc>
                <a:spcPct val="114999"/>
              </a:lnSpc>
            </a:pPr>
            <a:r>
              <a:rPr lang="en-US" sz="1600">
                <a:latin typeface="Roboto"/>
                <a:ea typeface="Roboto"/>
                <a:cs typeface="Consolas"/>
              </a:rPr>
              <a:t>O(1)</a:t>
            </a:r>
          </a:p>
          <a:p>
            <a:pPr>
              <a:lnSpc>
                <a:spcPct val="114999"/>
              </a:lnSpc>
            </a:pPr>
            <a:r>
              <a:rPr lang="en-US" sz="1600">
                <a:latin typeface="Roboto"/>
                <a:ea typeface="Roboto"/>
                <a:cs typeface="Consolas"/>
              </a:rPr>
              <a:t>O(log n)</a:t>
            </a:r>
          </a:p>
          <a:p>
            <a:pPr>
              <a:lnSpc>
                <a:spcPct val="114999"/>
              </a:lnSpc>
            </a:pPr>
            <a:r>
              <a:rPr lang="en-US" sz="1600">
                <a:latin typeface="Roboto"/>
                <a:ea typeface="Roboto"/>
                <a:cs typeface="Consolas"/>
              </a:rPr>
              <a:t>O(n)</a:t>
            </a:r>
            <a:endParaRPr lang="en-US" sz="1600">
              <a:latin typeface="Roboto" panose="020B0604020202020204" charset="0"/>
              <a:ea typeface="Roboto" panose="020B0604020202020204" charset="0"/>
              <a:cs typeface="Consolas"/>
            </a:endParaRPr>
          </a:p>
          <a:p>
            <a:pPr>
              <a:lnSpc>
                <a:spcPct val="114999"/>
              </a:lnSpc>
            </a:pPr>
            <a:r>
              <a:rPr lang="en-US" sz="1600">
                <a:latin typeface="Roboto"/>
                <a:ea typeface="Roboto"/>
                <a:cs typeface="Consolas"/>
              </a:rPr>
              <a:t>O(n log n)</a:t>
            </a:r>
          </a:p>
          <a:p>
            <a:pPr>
              <a:lnSpc>
                <a:spcPct val="114999"/>
              </a:lnSpc>
            </a:pPr>
            <a:r>
              <a:rPr lang="en-US" sz="1600">
                <a:latin typeface="Roboto"/>
                <a:ea typeface="Roboto"/>
                <a:cs typeface="Consolas"/>
              </a:rPr>
              <a:t>O(</a:t>
            </a:r>
            <a:r>
              <a:rPr lang="en-US" sz="1600" err="1">
                <a:latin typeface="Roboto"/>
                <a:ea typeface="Roboto"/>
                <a:cs typeface="Consolas"/>
              </a:rPr>
              <a:t>n^k</a:t>
            </a:r>
            <a:r>
              <a:rPr lang="en-US" sz="1600">
                <a:latin typeface="Roboto"/>
                <a:ea typeface="Roboto"/>
                <a:cs typeface="Consolas"/>
              </a:rPr>
              <a:t>)</a:t>
            </a:r>
            <a:endParaRPr lang="en-US" sz="1600">
              <a:latin typeface="Roboto" panose="020B0604020202020204" charset="0"/>
              <a:ea typeface="Roboto" panose="020B0604020202020204" charset="0"/>
              <a:cs typeface="Consolas"/>
            </a:endParaRPr>
          </a:p>
          <a:p>
            <a:pPr>
              <a:lnSpc>
                <a:spcPct val="114999"/>
              </a:lnSpc>
            </a:pPr>
            <a:r>
              <a:rPr lang="en-US" sz="1600">
                <a:latin typeface="Roboto"/>
                <a:ea typeface="Roboto"/>
                <a:cs typeface="Consolas"/>
              </a:rPr>
              <a:t>O(</a:t>
            </a:r>
            <a:r>
              <a:rPr lang="en-US" sz="1600" err="1">
                <a:latin typeface="Roboto"/>
                <a:ea typeface="Roboto"/>
                <a:cs typeface="Consolas"/>
              </a:rPr>
              <a:t>k^n</a:t>
            </a:r>
            <a:r>
              <a:rPr lang="en-US" sz="1600">
                <a:latin typeface="Roboto"/>
                <a:ea typeface="Roboto"/>
                <a:cs typeface="Consolas"/>
              </a:rPr>
              <a:t>)</a:t>
            </a:r>
          </a:p>
          <a:p>
            <a:pPr>
              <a:lnSpc>
                <a:spcPct val="114999"/>
              </a:lnSpc>
            </a:pPr>
            <a:r>
              <a:rPr lang="en-US" sz="1600">
                <a:latin typeface="Roboto"/>
                <a:ea typeface="Roboto"/>
                <a:cs typeface="Consolas"/>
              </a:rPr>
              <a:t>O(n!)</a:t>
            </a:r>
            <a:endParaRPr lang="en-US" sz="1600">
              <a:latin typeface="Roboto" panose="020B0604020202020204" charset="0"/>
              <a:ea typeface="Roboto" panose="020B0604020202020204" charset="0"/>
              <a:cs typeface="Consola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C8B2E4-EF56-D84F-8781-B8F08C936638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4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338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Searching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4824843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>
                <a:solidFill>
                  <a:srgbClr val="695D46"/>
                </a:solidFill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Linear Search O(n): iterate through the list and check every element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endParaRPr lang="en-US">
              <a:solidFill>
                <a:srgbClr val="695D46"/>
              </a:solidFill>
              <a:latin typeface="Roboto" panose="020B0604020202020204" charset="0"/>
              <a:ea typeface="Roboto" panose="020B0604020202020204" charset="0"/>
              <a:cs typeface="Consolas"/>
              <a:sym typeface="Consola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>
                <a:solidFill>
                  <a:srgbClr val="695D46"/>
                </a:solidFill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Binary Search O(log n): array must already be sorted</a:t>
            </a:r>
          </a:p>
          <a:p>
            <a:pPr lvl="1" indent="-34290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en-US" sz="1600">
                <a:solidFill>
                  <a:srgbClr val="695D46"/>
                </a:solidFill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Check if middle element is the target</a:t>
            </a:r>
          </a:p>
          <a:p>
            <a:pPr lvl="1" indent="-34290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en-US" sz="1600">
                <a:solidFill>
                  <a:srgbClr val="695D46"/>
                </a:solidFill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If middle is less than target, look at the right half of the array</a:t>
            </a:r>
          </a:p>
          <a:p>
            <a:pPr lvl="1" indent="-34290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en-US" sz="1600">
                <a:solidFill>
                  <a:srgbClr val="695D46"/>
                </a:solidFill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If middle is greater than the target, look at the left half of the array</a:t>
            </a:r>
          </a:p>
          <a:p>
            <a:pPr lvl="1" indent="-342900">
              <a:spcBef>
                <a:spcPts val="0"/>
              </a:spcBef>
              <a:buSzPts val="1800"/>
              <a:buFont typeface="+mj-lt"/>
              <a:buAutoNum type="arabicPeriod"/>
            </a:pPr>
            <a:r>
              <a:rPr lang="en-US" sz="1600">
                <a:solidFill>
                  <a:srgbClr val="695D46"/>
                </a:solidFill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Rinse and repeat until element is found 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endParaRPr lang="en-US">
              <a:latin typeface="Roboto" panose="020B0604020202020204" charset="0"/>
              <a:ea typeface="Roboto" panose="020B0604020202020204" charset="0"/>
              <a:cs typeface="Consolas"/>
              <a:sym typeface="Consolas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33D1C819-900B-47ED-BB2C-BB499CF73A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69"/>
          <a:stretch/>
        </p:blipFill>
        <p:spPr bwMode="auto">
          <a:xfrm>
            <a:off x="5168347" y="1478582"/>
            <a:ext cx="3748400" cy="2878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2F5A50-7674-9442-B403-0469E2658A4A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4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81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Sorting - Bubble Sort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4451686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spcBef>
                <a:spcPts val="400"/>
              </a:spcBef>
            </a:pPr>
            <a:r>
              <a:rPr lang="en-US" b="0" i="0">
                <a:effectLst/>
                <a:latin typeface="Roboto" panose="020B0604020202020204" charset="0"/>
              </a:rPr>
              <a:t>Repeatedly swap adjacent, out-of-order elements through the array, moving (bubbling) the largest element to its proper location </a:t>
            </a:r>
          </a:p>
          <a:p>
            <a:pPr algn="l">
              <a:spcBef>
                <a:spcPts val="400"/>
              </a:spcBef>
            </a:pPr>
            <a:r>
              <a:rPr lang="en-US">
                <a:latin typeface="Roboto" panose="020B0604020202020204" charset="0"/>
              </a:rPr>
              <a:t>Optimized to stop after a pass where no swaps are made</a:t>
            </a:r>
            <a:endParaRPr lang="en-US" b="0" i="0">
              <a:effectLst/>
              <a:latin typeface="Roboto" panose="020B0604020202020204" charset="0"/>
            </a:endParaRPr>
          </a:p>
          <a:p>
            <a:pPr algn="l">
              <a:spcBef>
                <a:spcPts val="400"/>
              </a:spcBef>
            </a:pPr>
            <a:r>
              <a:rPr lang="en-US">
                <a:latin typeface="Roboto" panose="020B0604020202020204" charset="0"/>
              </a:rPr>
              <a:t>For an array of size n, bubble sort runs through the array swapping elements at most (n – 1) times and hence is O(n</a:t>
            </a:r>
            <a:r>
              <a:rPr lang="en-US" baseline="30000">
                <a:latin typeface="Roboto" panose="020B0604020202020204" charset="0"/>
              </a:rPr>
              <a:t>2</a:t>
            </a:r>
            <a:r>
              <a:rPr lang="en-US">
                <a:latin typeface="Roboto" panose="020B0604020202020204" charset="0"/>
              </a:rPr>
              <a:t>)</a:t>
            </a:r>
            <a:endParaRPr lang="en-US" b="0" i="0">
              <a:effectLst/>
              <a:latin typeface="Roboto" panose="020B0604020202020204" charset="0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1026" name="Picture 2" descr="An Introduction to Bubble Sort. This blog post is a continuation of a… | by  Karuna Sehgal | Karuna Sehgal | Medium">
            <a:extLst>
              <a:ext uri="{FF2B5EF4-FFF2-40B4-BE49-F238E27FC236}">
                <a16:creationId xmlns:a16="http://schemas.microsoft.com/office/drawing/2014/main" id="{2A288CE6-49BA-0F45-9E06-46EFE9258A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1" t="10634" r="3393" b="863"/>
          <a:stretch/>
        </p:blipFill>
        <p:spPr bwMode="auto">
          <a:xfrm>
            <a:off x="4909743" y="1168374"/>
            <a:ext cx="4061638" cy="3270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497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Topics (cont.)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76;p14">
            <a:extLst>
              <a:ext uri="{FF2B5EF4-FFF2-40B4-BE49-F238E27FC236}">
                <a16:creationId xmlns:a16="http://schemas.microsoft.com/office/drawing/2014/main" id="{6DB3D47A-F8EC-254D-95AC-9432C000C761}"/>
              </a:ext>
            </a:extLst>
          </p:cNvPr>
          <p:cNvSpPr txBox="1">
            <a:spLocks/>
          </p:cNvSpPr>
          <p:nvPr/>
        </p:nvSpPr>
        <p:spPr>
          <a:xfrm>
            <a:off x="4538050" y="1152425"/>
            <a:ext cx="4206240" cy="4010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30000"/>
              </a:lnSpc>
              <a:buSzPct val="100000"/>
              <a:buFont typeface="+mj-lt"/>
              <a:buAutoNum type="arabicPeriod" startAt="50"/>
            </a:pPr>
            <a:r>
              <a:rPr lang="en-US">
                <a:hlinkClick r:id="rId3" action="ppaction://hlinksldjump"/>
              </a:rPr>
              <a:t>Collections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113B3B-8D4C-A248-AAC5-AE0085ADD2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25"/>
            <a:ext cx="4206240" cy="3302700"/>
          </a:xfrm>
        </p:spPr>
        <p:txBody>
          <a:bodyPr/>
          <a:lstStyle/>
          <a:p>
            <a:pPr>
              <a:lnSpc>
                <a:spcPct val="130000"/>
              </a:lnSpc>
              <a:buSzPct val="100000"/>
              <a:buFont typeface="+mj-lt"/>
              <a:buAutoNum type="arabicPeriod" startAt="40"/>
            </a:pPr>
            <a:r>
              <a:rPr lang="en-US">
                <a:hlinkClick r:id="rId4" action="ppaction://hlinksldjump"/>
              </a:rPr>
              <a:t>File I/O 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40"/>
            </a:pPr>
            <a:r>
              <a:rPr lang="en-US">
                <a:hlinkClick r:id="rId5" action="ppaction://hlinksldjump"/>
              </a:rPr>
              <a:t>Recursion 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40"/>
            </a:pPr>
            <a:r>
              <a:rPr lang="en-US">
                <a:hlinkClick r:id="rId6" action="ppaction://hlinksldjump"/>
              </a:rPr>
              <a:t>JavaFX: Basics 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40"/>
            </a:pPr>
            <a:r>
              <a:rPr lang="en-US">
                <a:hlinkClick r:id="rId7" action="ppaction://hlinksldjump"/>
              </a:rPr>
              <a:t>JavaFX: Shapes, Colors, &amp; Images 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40"/>
            </a:pPr>
            <a:r>
              <a:rPr lang="en-US">
                <a:hlinkClick r:id="rId8" action="ppaction://hlinksldjump"/>
              </a:rPr>
              <a:t>JavaFX: Layout 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40"/>
            </a:pPr>
            <a:r>
              <a:rPr lang="en-US">
                <a:hlinkClick r:id="rId9" action="ppaction://hlinksldjump"/>
              </a:rPr>
              <a:t>Event-Driven Programming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40"/>
            </a:pPr>
            <a:r>
              <a:rPr lang="en-US">
                <a:hlinkClick r:id="rId10" action="ppaction://hlinksldjump"/>
              </a:rPr>
              <a:t>JavaFX: Events 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40"/>
            </a:pPr>
            <a:r>
              <a:rPr lang="en-US">
                <a:hlinkClick r:id="rId11" action="ppaction://hlinksldjump"/>
              </a:rPr>
              <a:t>JavaFX: GUI Controls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40"/>
            </a:pPr>
            <a:r>
              <a:rPr lang="en-US">
                <a:hlinkClick r:id="rId11" action="ppaction://hlinksldjump"/>
              </a:rPr>
              <a:t>ADTs</a:t>
            </a:r>
            <a:endParaRPr lang="en-US"/>
          </a:p>
          <a:p>
            <a:pPr>
              <a:lnSpc>
                <a:spcPct val="130000"/>
              </a:lnSpc>
              <a:buSzPct val="100000"/>
              <a:buFont typeface="+mj-lt"/>
              <a:buAutoNum type="arabicPeriod" startAt="40"/>
            </a:pPr>
            <a:r>
              <a:rPr lang="en-US">
                <a:hlinkClick r:id="rId12" action="ppaction://hlinksldjump"/>
              </a:rPr>
              <a:t>LinkedList</a:t>
            </a:r>
            <a:endParaRPr lang="en-US"/>
          </a:p>
          <a:p>
            <a:pPr marL="114300" indent="0">
              <a:lnSpc>
                <a:spcPct val="130000"/>
              </a:lnSpc>
              <a:buSzPct val="100000"/>
              <a:buNone/>
            </a:pPr>
            <a:endParaRPr lang="en-US"/>
          </a:p>
          <a:p>
            <a:pPr>
              <a:lnSpc>
                <a:spcPct val="135000"/>
              </a:lnSpc>
              <a:buSzPct val="100000"/>
              <a:buFont typeface="+mj-lt"/>
              <a:buAutoNum type="arabicPeriod" startAt="41"/>
            </a:pPr>
            <a:endParaRPr lang="en-US" sz="1600"/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898069-28FC-4AD9-9BA5-953883E48309}"/>
              </a:ext>
            </a:extLst>
          </p:cNvPr>
          <p:cNvSpPr txBox="1"/>
          <p:nvPr/>
        </p:nvSpPr>
        <p:spPr>
          <a:xfrm>
            <a:off x="3482788" y="117662"/>
            <a:ext cx="5997388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NOTE: THIS IS NOT A COMPREHENSIVE LIST OF TOPICS THAT WILL BE ON YOUR FINAL EXAM. IT IS JUST A REVIEW LIST OF TOPICS ROUGHLY GROUPED TOGETHER. REFER TO THE LIVING SCHEDULE FOR ALL TOPICS THAT ARE FAIR GAME FOR THE EXAM</a:t>
            </a:r>
          </a:p>
        </p:txBody>
      </p:sp>
    </p:spTree>
    <p:extLst>
      <p:ext uri="{BB962C8B-B14F-4D97-AF65-F5344CB8AC3E}">
        <p14:creationId xmlns:p14="http://schemas.microsoft.com/office/powerpoint/2010/main" val="24386568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Sorting - Selection Sort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3951956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400"/>
              </a:spcBef>
            </a:pPr>
            <a:r>
              <a:rPr lang="en-US" b="0" i="0">
                <a:effectLst/>
                <a:latin typeface="Roboto"/>
              </a:rPr>
              <a:t>‘Select’ the smallest/largest to </a:t>
            </a:r>
            <a:r>
              <a:rPr lang="en-US">
                <a:latin typeface="Roboto"/>
              </a:rPr>
              <a:t>the right of the current position and swap that element with the current position</a:t>
            </a:r>
            <a:endParaRPr lang="en-US" b="0" i="0">
              <a:effectLst/>
              <a:latin typeface="Roboto"/>
            </a:endParaRPr>
          </a:p>
          <a:p>
            <a:pPr>
              <a:spcBef>
                <a:spcPts val="400"/>
              </a:spcBef>
            </a:pPr>
            <a:r>
              <a:rPr lang="en-US" b="0" i="0">
                <a:effectLst/>
                <a:latin typeface="Roboto"/>
              </a:rPr>
              <a:t>After k iterations, the first k elements are sorted and in their final positions</a:t>
            </a:r>
          </a:p>
          <a:p>
            <a:pPr algn="l">
              <a:spcBef>
                <a:spcPts val="400"/>
              </a:spcBef>
            </a:pPr>
            <a:r>
              <a:rPr lang="en-US" b="0" i="0">
                <a:effectLst/>
                <a:latin typeface="Roboto"/>
              </a:rPr>
              <a:t>Selection sort is also O(n</a:t>
            </a:r>
            <a:r>
              <a:rPr lang="en-US" b="0" i="0" baseline="30000">
                <a:effectLst/>
                <a:latin typeface="Roboto"/>
              </a:rPr>
              <a:t>2</a:t>
            </a:r>
            <a:r>
              <a:rPr lang="en-US" b="0" i="0">
                <a:effectLst/>
                <a:latin typeface="Roboto"/>
              </a:rPr>
              <a:t>)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Picture 2" descr="Calendar&#10;&#10;Description automatically generated">
            <a:extLst>
              <a:ext uri="{FF2B5EF4-FFF2-40B4-BE49-F238E27FC236}">
                <a16:creationId xmlns:a16="http://schemas.microsoft.com/office/drawing/2014/main" id="{1EE780F8-E621-4C61-9C6C-1AA70DA5C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81" y="1152425"/>
            <a:ext cx="4229919" cy="28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3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Sorting - Insertion Sort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4483584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spcBef>
                <a:spcPts val="400"/>
              </a:spcBef>
            </a:pPr>
            <a:r>
              <a:rPr lang="en-US" b="0" i="0">
                <a:effectLst/>
                <a:latin typeface="Roboto"/>
              </a:rPr>
              <a:t>Works by dividing the array into 2 </a:t>
            </a:r>
            <a:r>
              <a:rPr lang="en-US">
                <a:latin typeface="Roboto"/>
              </a:rPr>
              <a:t>s</a:t>
            </a:r>
            <a:r>
              <a:rPr lang="en-US" b="0" i="0">
                <a:effectLst/>
                <a:latin typeface="Roboto"/>
              </a:rPr>
              <a:t>ubarrays, a sorted part and an unsorted part, and “inserting” the elements from the unsorted part one by one into their correct locations</a:t>
            </a:r>
          </a:p>
          <a:p>
            <a:pPr algn="l">
              <a:spcBef>
                <a:spcPts val="400"/>
              </a:spcBef>
            </a:pPr>
            <a:r>
              <a:rPr lang="en-US">
                <a:latin typeface="Roboto"/>
              </a:rPr>
              <a:t>After k iterations, the first (k + 1) elements are sorted but not necessarily in their final positions</a:t>
            </a:r>
            <a:endParaRPr lang="en-US" b="0" i="0">
              <a:effectLst/>
              <a:latin typeface="Roboto"/>
            </a:endParaRPr>
          </a:p>
          <a:p>
            <a:pPr algn="l">
              <a:spcBef>
                <a:spcPts val="400"/>
              </a:spcBef>
            </a:pPr>
            <a:r>
              <a:rPr lang="en-US" b="0" i="0">
                <a:effectLst/>
                <a:latin typeface="Roboto"/>
              </a:rPr>
              <a:t>Insertion sort is also O(n</a:t>
            </a:r>
            <a:r>
              <a:rPr lang="en-US" b="0" i="0" baseline="30000">
                <a:effectLst/>
                <a:latin typeface="Roboto"/>
              </a:rPr>
              <a:t>2</a:t>
            </a:r>
            <a:r>
              <a:rPr lang="en-US" b="0" i="0">
                <a:effectLst/>
                <a:latin typeface="Roboto"/>
              </a:rPr>
              <a:t>)</a:t>
            </a:r>
          </a:p>
          <a:p>
            <a:pPr marL="114300" indent="0" algn="l">
              <a:buNone/>
            </a:pPr>
            <a:endParaRPr lang="en-US" b="0" i="0">
              <a:effectLst/>
              <a:latin typeface="Roboto" panose="020B0604020202020204" charset="0"/>
            </a:endParaRPr>
          </a:p>
          <a:p>
            <a:pPr algn="l"/>
            <a:endParaRPr lang="en-US" b="0" i="0">
              <a:effectLst/>
              <a:latin typeface="Roboto" panose="020B060402020202020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200" b="0" i="0" u="none" strike="noStrike">
              <a:solidFill>
                <a:srgbClr val="695D46"/>
              </a:solidFill>
              <a:effectLst/>
              <a:latin typeface="Roboto" panose="020B0604020202020204" charset="0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Picture 2" descr="A calculator next to a keyboard&#10;&#10;Description automatically generated">
            <a:extLst>
              <a:ext uri="{FF2B5EF4-FFF2-40B4-BE49-F238E27FC236}">
                <a16:creationId xmlns:a16="http://schemas.microsoft.com/office/drawing/2014/main" id="{B58D2D49-2A7E-4759-8B2D-928C3D83D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26"/>
          <a:stretch/>
        </p:blipFill>
        <p:spPr>
          <a:xfrm>
            <a:off x="4986670" y="1152425"/>
            <a:ext cx="3654244" cy="34361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736F9A-690D-3F41-8160-D7DFFCFF19D3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4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177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Exceptions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5028396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  <a:sym typeface="Roboto"/>
              </a:rPr>
              <a:t>Objects that represent an issue or a condition that prevents execution from proceeding normally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  <a:sym typeface="Roboto"/>
              </a:rPr>
              <a:t>Extend Throwable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  <a:sym typeface="Roboto"/>
              </a:rPr>
              <a:t>Checked vs Unchecked</a:t>
            </a:r>
          </a:p>
          <a:p>
            <a:pPr lvl="1" indent="-342900"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" sz="1600" b="1">
                <a:solidFill>
                  <a:srgbClr val="695D46"/>
                </a:solidFill>
                <a:latin typeface="Roboto"/>
                <a:ea typeface="Roboto"/>
                <a:cs typeface="Consolas"/>
                <a:sym typeface="Roboto"/>
              </a:rPr>
              <a:t>Checked Exceptions</a:t>
            </a:r>
            <a:r>
              <a:rPr lang="en" sz="1600" b="1" i="1">
                <a:solidFill>
                  <a:srgbClr val="695D46"/>
                </a:solidFill>
                <a:latin typeface="Roboto"/>
                <a:ea typeface="Roboto"/>
                <a:cs typeface="Consolas"/>
                <a:sym typeface="Roboto"/>
              </a:rPr>
              <a:t> </a:t>
            </a:r>
            <a:r>
              <a:rPr lang="en" sz="1600" i="1">
                <a:solidFill>
                  <a:srgbClr val="695D46"/>
                </a:solidFill>
                <a:latin typeface="Roboto"/>
                <a:ea typeface="Roboto"/>
                <a:cs typeface="Consolas"/>
                <a:sym typeface="Roboto"/>
              </a:rPr>
              <a:t>must </a:t>
            </a:r>
            <a:r>
              <a:rPr lang="en" sz="1600">
                <a:solidFill>
                  <a:srgbClr val="695D46"/>
                </a:solidFill>
                <a:latin typeface="Roboto"/>
                <a:ea typeface="Roboto"/>
                <a:cs typeface="Consolas"/>
                <a:sym typeface="Roboto"/>
              </a:rPr>
              <a:t>be handled (caught by compiler)</a:t>
            </a:r>
          </a:p>
          <a:p>
            <a:pPr lvl="1" indent="-342900"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" sz="1600" b="1">
                <a:solidFill>
                  <a:srgbClr val="695D46"/>
                </a:solidFill>
                <a:latin typeface="Roboto"/>
                <a:ea typeface="Roboto"/>
                <a:cs typeface="Consolas"/>
                <a:sym typeface="Roboto"/>
              </a:rPr>
              <a:t>Unchecked Exceptions</a:t>
            </a:r>
            <a:r>
              <a:rPr lang="en" sz="1600">
                <a:solidFill>
                  <a:srgbClr val="695D46"/>
                </a:solidFill>
                <a:latin typeface="Roboto"/>
                <a:ea typeface="Roboto"/>
                <a:cs typeface="Consolas"/>
                <a:sym typeface="Roboto"/>
              </a:rPr>
              <a:t> </a:t>
            </a:r>
            <a:r>
              <a:rPr lang="en" sz="1600" i="1">
                <a:solidFill>
                  <a:srgbClr val="695D46"/>
                </a:solidFill>
                <a:latin typeface="Roboto"/>
                <a:ea typeface="Roboto"/>
                <a:cs typeface="Consolas"/>
                <a:sym typeface="Roboto"/>
              </a:rPr>
              <a:t>can</a:t>
            </a:r>
            <a:r>
              <a:rPr lang="en" sz="1600">
                <a:solidFill>
                  <a:srgbClr val="695D46"/>
                </a:solidFill>
                <a:latin typeface="Roboto"/>
                <a:ea typeface="Roboto"/>
                <a:cs typeface="Consolas"/>
                <a:sym typeface="Roboto"/>
              </a:rPr>
              <a:t> be handled</a:t>
            </a:r>
          </a:p>
          <a:p>
            <a:pPr lvl="2" indent="-342900">
              <a:spcBef>
                <a:spcPts val="0"/>
              </a:spcBef>
              <a:buSzPts val="1800"/>
              <a:buFont typeface="Wingdings" pitchFamily="2" charset="2"/>
              <a:buChar char="§"/>
            </a:pPr>
            <a:r>
              <a:rPr lang="en">
                <a:solidFill>
                  <a:srgbClr val="695D46"/>
                </a:solidFill>
                <a:latin typeface="Roboto"/>
                <a:ea typeface="Roboto"/>
                <a:cs typeface="Consolas"/>
                <a:sym typeface="Roboto"/>
              </a:rPr>
              <a:t>Extend </a:t>
            </a:r>
            <a:r>
              <a:rPr lang="en" err="1">
                <a:solidFill>
                  <a:srgbClr val="695D46"/>
                </a:solidFill>
                <a:latin typeface="Roboto"/>
                <a:ea typeface="Roboto"/>
                <a:cs typeface="Consolas"/>
                <a:sym typeface="Roboto"/>
              </a:rPr>
              <a:t>RunTimeException</a:t>
            </a:r>
            <a:endParaRPr>
              <a:solidFill>
                <a:srgbClr val="695D46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84214C9-783C-4546-AEE1-24B9799824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0" t="1721" b="1867"/>
          <a:stretch/>
        </p:blipFill>
        <p:spPr bwMode="auto">
          <a:xfrm>
            <a:off x="5242560" y="780251"/>
            <a:ext cx="3796239" cy="358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4200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Handling Exceptions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7670133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US" sz="1800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Do nothing and let program crash (not allowed for Checked Exceptions)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US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Try-Catch block (handle it right away)</a:t>
            </a:r>
          </a:p>
          <a:p>
            <a:pPr lvl="1">
              <a:spcBef>
                <a:spcPts val="0"/>
              </a:spcBef>
              <a:buSzPts val="1800"/>
            </a:pPr>
            <a:r>
              <a:rPr lang="en-US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Try block holds problematic code</a:t>
            </a:r>
          </a:p>
          <a:p>
            <a:pPr lvl="1">
              <a:spcBef>
                <a:spcPts val="0"/>
              </a:spcBef>
              <a:buSzPts val="1800"/>
            </a:pPr>
            <a:r>
              <a:rPr lang="en-US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Catch block runs if specified Exception is caught</a:t>
            </a:r>
          </a:p>
          <a:p>
            <a:pPr lvl="1">
              <a:spcBef>
                <a:spcPts val="0"/>
              </a:spcBef>
              <a:buSzPts val="1800"/>
            </a:pPr>
            <a:r>
              <a:rPr lang="en-US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Finally block always runs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US" sz="1800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Th</a:t>
            </a:r>
            <a:r>
              <a:rPr lang="en-US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row to another method (propagation)</a:t>
            </a:r>
          </a:p>
          <a:p>
            <a:pPr lvl="1">
              <a:spcBef>
                <a:spcPts val="0"/>
              </a:spcBef>
              <a:buSzPts val="1800"/>
            </a:pPr>
            <a:r>
              <a:rPr lang="en-US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Use keyword throws in method header</a:t>
            </a:r>
          </a:p>
          <a:p>
            <a:pPr lvl="1">
              <a:spcBef>
                <a:spcPts val="0"/>
              </a:spcBef>
              <a:buSzPts val="1800"/>
            </a:pPr>
            <a:r>
              <a:rPr lang="en-US">
                <a:latin typeface="Consolas" panose="020B0609020204030204" pitchFamily="49" charset="0"/>
                <a:ea typeface="Roboto" panose="020B0604020202020204" charset="0"/>
                <a:cs typeface="Consolas"/>
                <a:sym typeface="Consolas"/>
              </a:rPr>
              <a:t>throw new Exception(“This is an error message”);</a:t>
            </a:r>
            <a:endParaRPr>
              <a:latin typeface="Consolas" panose="020B0609020204030204" pitchFamily="49" charset="0"/>
              <a:ea typeface="Roboto" panose="020B0604020202020204" charset="0"/>
              <a:cs typeface="Consolas"/>
              <a:sym typeface="Consolas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E73728-90F5-C94A-B182-B7C6AE7163ED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3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935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Handling Exceptions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2BC6E5-2F90-46F5-B767-DF9CF39DE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34" y="1147772"/>
            <a:ext cx="5845677" cy="189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89C1DE0-6295-4687-9587-CF3395CD7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34" y="3229082"/>
            <a:ext cx="5822428" cy="168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E73728-90F5-C94A-B182-B7C6AE7163ED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5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03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File I/O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Allows us to manipulate text or binary files</a:t>
            </a:r>
          </a:p>
          <a:p>
            <a:pPr lvl="0">
              <a:lnSpc>
                <a:spcPct val="114000"/>
              </a:lnSpc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File: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sz="1600" err="1">
                <a:latin typeface="Roboto"/>
                <a:ea typeface="Roboto"/>
                <a:cs typeface="Roboto"/>
                <a:sym typeface="Roboto"/>
              </a:rPr>
              <a:t>ust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i</a:t>
            </a:r>
            <a:r>
              <a:rPr lang="en" sz="160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mport</a:t>
            </a:r>
            <a:r>
              <a:rPr lang="en" sz="160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" sz="160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java.io.File</a:t>
            </a:r>
            <a:r>
              <a:rPr lang="en" sz="160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;</a:t>
            </a:r>
          </a:p>
          <a:p>
            <a:pPr lvl="1" indent="-342900">
              <a:lnSpc>
                <a:spcPct val="114000"/>
              </a:lnSpc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" sz="160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Create a new File Object using </a:t>
            </a:r>
            <a:r>
              <a:rPr lang="en" sz="1600"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  <a:sym typeface="Roboto"/>
              </a:rPr>
              <a:t>File(“C:\\</a:t>
            </a:r>
            <a:r>
              <a:rPr lang="en" sz="1600" err="1"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  <a:sym typeface="Roboto"/>
              </a:rPr>
              <a:t>filepath.txt</a:t>
            </a:r>
            <a:r>
              <a:rPr lang="en" sz="1600"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  <a:sym typeface="Roboto"/>
              </a:rPr>
              <a:t>”)</a:t>
            </a:r>
          </a:p>
          <a:p>
            <a:pPr lvl="2" indent="-342900">
              <a:lnSpc>
                <a:spcPct val="114000"/>
              </a:lnSpc>
              <a:spcBef>
                <a:spcPts val="0"/>
              </a:spcBef>
              <a:buSzPts val="1800"/>
              <a:buFont typeface="Wingdings" pitchFamily="2" charset="2"/>
              <a:buChar char="§"/>
            </a:pPr>
            <a:r>
              <a:rPr lang="en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Can use absolute path or relative path (relative to java file)</a:t>
            </a:r>
            <a:endParaRPr lang="en">
              <a:latin typeface="Consolas" panose="020B0609020204030204" pitchFamily="49" charset="0"/>
              <a:ea typeface="Roboto"/>
              <a:cs typeface="Consolas" panose="020B0609020204030204" pitchFamily="49" charset="0"/>
              <a:sym typeface="Roboto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" sz="1600">
                <a:latin typeface="Roboto" panose="020B0604020202020204" charset="0"/>
                <a:ea typeface="Roboto" panose="020B0604020202020204" charset="0"/>
                <a:cs typeface="Consolas" panose="020B0609020204030204" pitchFamily="49" charset="0"/>
                <a:sym typeface="Roboto"/>
              </a:rPr>
              <a:t>Reference the Java API for useful </a:t>
            </a:r>
            <a:r>
              <a:rPr lang="en-US" sz="1600">
                <a:latin typeface="Roboto" panose="020B0604020202020204" charset="0"/>
                <a:ea typeface="Roboto" panose="020B0604020202020204" charset="0"/>
                <a:cs typeface="Consolas" panose="020B0609020204030204" pitchFamily="49" charset="0"/>
                <a:sym typeface="Roboto"/>
              </a:rPr>
              <a:t>methods: </a:t>
            </a:r>
          </a:p>
          <a:p>
            <a:pPr lvl="2">
              <a:lnSpc>
                <a:spcPct val="114000"/>
              </a:lnSpc>
              <a:spcBef>
                <a:spcPts val="0"/>
              </a:spcBef>
            </a:pPr>
            <a:r>
              <a:rPr lang="en-US">
                <a:latin typeface="Roboto" panose="020B0604020202020204" charset="0"/>
                <a:ea typeface="Roboto" panose="020B0604020202020204" charset="0"/>
                <a:cs typeface="Consolas" panose="020B0609020204030204" pitchFamily="49" charset="0"/>
                <a:sym typeface="Roboto"/>
                <a:hlinkClick r:id="rId3"/>
              </a:rPr>
              <a:t>https://docs.oracle.com/en/java/javase/11/docs/api/java.base/java/io/File.html</a:t>
            </a:r>
            <a:r>
              <a:rPr lang="en-US">
                <a:latin typeface="Roboto" panose="020B0604020202020204" charset="0"/>
                <a:ea typeface="Roboto" panose="020B0604020202020204" charset="0"/>
                <a:cs typeface="Consolas" panose="020B0609020204030204" pitchFamily="49" charset="0"/>
                <a:sym typeface="Roboto"/>
              </a:rPr>
              <a:t> </a:t>
            </a:r>
            <a:endParaRPr lang="en">
              <a:latin typeface="Consolas" panose="020B0609020204030204" pitchFamily="49" charset="0"/>
              <a:ea typeface="Roboto" panose="020B0604020202020204" charset="0"/>
              <a:cs typeface="Consolas" panose="020B0609020204030204" pitchFamily="49" charset="0"/>
              <a:sym typeface="Roboto"/>
            </a:endParaRPr>
          </a:p>
          <a:p>
            <a:pPr lvl="0">
              <a:lnSpc>
                <a:spcPct val="114000"/>
              </a:lnSpc>
              <a:buFont typeface="Roboto"/>
              <a:buChar char="●"/>
            </a:pPr>
            <a:r>
              <a:rPr lang="en">
                <a:latin typeface="Roboto" panose="020B0604020202020204" charset="0"/>
                <a:ea typeface="Roboto" panose="020B0604020202020204" charset="0"/>
                <a:cs typeface="Consolas" panose="020B0609020204030204" pitchFamily="49" charset="0"/>
                <a:sym typeface="Roboto"/>
              </a:rPr>
              <a:t>Input: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 sz="1600">
                <a:latin typeface="Roboto" panose="020B0604020202020204" charset="0"/>
                <a:ea typeface="Roboto" panose="020B0604020202020204" charset="0"/>
                <a:cs typeface="Consolas" panose="020B0609020204030204" pitchFamily="49" charset="0"/>
                <a:sym typeface="Roboto"/>
              </a:rPr>
              <a:t>Use Scanner or </a:t>
            </a:r>
            <a:r>
              <a:rPr lang="en" sz="1600" err="1">
                <a:latin typeface="Roboto" panose="020B0604020202020204" charset="0"/>
                <a:ea typeface="Roboto" panose="020B0604020202020204" charset="0"/>
                <a:cs typeface="Consolas" panose="020B0609020204030204" pitchFamily="49" charset="0"/>
                <a:sym typeface="Roboto"/>
              </a:rPr>
              <a:t>FileReader</a:t>
            </a:r>
            <a:endParaRPr lang="en" sz="1600">
              <a:latin typeface="Roboto" panose="020B0604020202020204" charset="0"/>
              <a:ea typeface="Roboto" panose="020B0604020202020204" charset="0"/>
              <a:cs typeface="Consolas" panose="020B0609020204030204" pitchFamily="49" charset="0"/>
              <a:sym typeface="Roboto"/>
            </a:endParaRPr>
          </a:p>
          <a:p>
            <a:pPr lvl="0">
              <a:lnSpc>
                <a:spcPct val="114000"/>
              </a:lnSpc>
              <a:buFont typeface="Roboto"/>
              <a:buChar char="●"/>
            </a:pPr>
            <a:r>
              <a:rPr lang="en">
                <a:latin typeface="Roboto" panose="020B0604020202020204" charset="0"/>
                <a:ea typeface="Roboto" panose="020B0604020202020204" charset="0"/>
                <a:cs typeface="Consolas" panose="020B0609020204030204" pitchFamily="49" charset="0"/>
                <a:sym typeface="Roboto"/>
              </a:rPr>
              <a:t>Output: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 sz="1600">
                <a:latin typeface="Roboto" panose="020B0604020202020204" charset="0"/>
                <a:ea typeface="Roboto" panose="020B0604020202020204" charset="0"/>
                <a:cs typeface="Consolas" panose="020B0609020204030204" pitchFamily="49" charset="0"/>
                <a:sym typeface="Roboto"/>
              </a:rPr>
              <a:t>Use </a:t>
            </a:r>
            <a:r>
              <a:rPr lang="en" sz="1600" err="1">
                <a:latin typeface="Roboto" panose="020B0604020202020204" charset="0"/>
                <a:ea typeface="Roboto" panose="020B0604020202020204" charset="0"/>
                <a:cs typeface="Consolas" panose="020B0609020204030204" pitchFamily="49" charset="0"/>
                <a:sym typeface="Roboto"/>
              </a:rPr>
              <a:t>PrintWriter</a:t>
            </a:r>
            <a:endParaRPr lang="en" sz="1600">
              <a:latin typeface="Roboto" panose="020B0604020202020204" charset="0"/>
              <a:ea typeface="Roboto" panose="020B0604020202020204" charset="0"/>
              <a:cs typeface="Consolas" panose="020B0609020204030204" pitchFamily="49" charset="0"/>
              <a:sym typeface="Roboto"/>
            </a:endParaRPr>
          </a:p>
          <a:p>
            <a:pPr lvl="1">
              <a:lnSpc>
                <a:spcPct val="114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" sz="160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Must </a:t>
            </a:r>
            <a:r>
              <a:rPr lang="en" sz="1600"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  <a:sym typeface="Roboto"/>
              </a:rPr>
              <a:t>flush( ) and close() </a:t>
            </a:r>
            <a:r>
              <a:rPr lang="en" sz="1600" err="1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PrintWriter</a:t>
            </a:r>
            <a:r>
              <a:rPr lang="en" sz="1600">
                <a:latin typeface="Roboto" panose="020B0604020202020204" charset="0"/>
                <a:ea typeface="Roboto" panose="020B0604020202020204" charset="0"/>
                <a:cs typeface="Roboto"/>
                <a:sym typeface="Roboto"/>
              </a:rPr>
              <a:t> to correctly save changes to the file!!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Font typeface="Roboto"/>
              <a:buChar char="●"/>
            </a:pPr>
            <a:endParaRPr lang="en">
              <a:latin typeface="Consolas" panose="020B0609020204030204" pitchFamily="49" charset="0"/>
              <a:ea typeface="Roboto"/>
              <a:cs typeface="Consolas" panose="020B0609020204030204" pitchFamily="49" charset="0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1310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File I/O (examples)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71500" lvl="1" indent="0">
              <a:lnSpc>
                <a:spcPct val="150000"/>
              </a:lnSpc>
              <a:spcBef>
                <a:spcPts val="0"/>
              </a:spcBef>
              <a:buSzPts val="1800"/>
              <a:buNone/>
            </a:pPr>
            <a:endParaRPr lang="en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 lvl="1" indent="-342900">
              <a:lnSpc>
                <a:spcPct val="150000"/>
              </a:lnSpc>
              <a:spcBef>
                <a:spcPts val="0"/>
              </a:spcBef>
              <a:buSzPts val="1800"/>
              <a:buFont typeface="Roboto"/>
              <a:buChar char="●"/>
            </a:pPr>
            <a:endParaRPr lang="en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endParaRPr lang="en">
              <a:latin typeface="Roboto" panose="020B0604020202020204" charset="0"/>
              <a:ea typeface="Roboto" panose="020B0604020202020204" charset="0"/>
              <a:cs typeface="Roboto"/>
              <a:sym typeface="Roboto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5340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F4A565E-B419-4633-AB32-65AD805E56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01" t="26548" r="38533" b="64682"/>
          <a:stretch/>
        </p:blipFill>
        <p:spPr>
          <a:xfrm>
            <a:off x="4376345" y="1184230"/>
            <a:ext cx="2633931" cy="59424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928290F8-E505-7A43-B519-08108E2972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33" t="11169" r="57600" b="81912"/>
          <a:stretch/>
        </p:blipFill>
        <p:spPr>
          <a:xfrm>
            <a:off x="311700" y="2880380"/>
            <a:ext cx="2761743" cy="5201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024640-8AE3-0844-8DAF-70A8C0602897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5" action="ppaction://hlinksldjump"/>
              </a:rPr>
              <a:t>Back to Topics List</a:t>
            </a:r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26BD3BD-16BD-AB42-B5F4-8E340F63D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00" y="3424372"/>
            <a:ext cx="4440200" cy="1365437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05312C81-958C-3D40-A62D-98D80097E2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76344" y="1810275"/>
            <a:ext cx="4481247" cy="1380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1106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Recursion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4DC39F1-C3E7-4386-B1B1-5A8F58F621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6E8"/>
              </a:clrFrom>
              <a:clrTo>
                <a:srgbClr val="F7F6E8">
                  <a:alpha val="0"/>
                </a:srgbClr>
              </a:clrTo>
            </a:clrChange>
          </a:blip>
          <a:srcRect l="34800" t="20386" r="45200" b="45955"/>
          <a:stretch/>
        </p:blipFill>
        <p:spPr>
          <a:xfrm>
            <a:off x="6471995" y="1307001"/>
            <a:ext cx="2672005" cy="2529498"/>
          </a:xfrm>
          <a:prstGeom prst="rect">
            <a:avLst/>
          </a:prstGeom>
        </p:spPr>
      </p:pic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052229"/>
            <a:ext cx="6275712" cy="3938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Method that calls itself until some base case is reached</a:t>
            </a:r>
          </a:p>
          <a:p>
            <a:pPr>
              <a:buFont typeface="+mj-lt"/>
              <a:buAutoNum type="arabicPeriod"/>
            </a:pPr>
            <a:r>
              <a:rPr lang="en-US" u="sng">
                <a:latin typeface="Roboto"/>
                <a:ea typeface="Roboto"/>
                <a:cs typeface="Consolas"/>
                <a:sym typeface="Consolas"/>
              </a:rPr>
              <a:t>Recursive Call:</a:t>
            </a:r>
            <a:r>
              <a:rPr lang="en-US">
                <a:latin typeface="Roboto"/>
                <a:ea typeface="Roboto"/>
                <a:cs typeface="Consolas"/>
                <a:sym typeface="Consolas"/>
              </a:rPr>
              <a:t> Method calling itself</a:t>
            </a:r>
            <a:endParaRPr lang="en-US">
              <a:latin typeface="Roboto"/>
              <a:ea typeface="Roboto"/>
              <a:cs typeface="Consolas"/>
            </a:endParaRPr>
          </a:p>
          <a:p>
            <a:pPr lvl="1" indent="-342900"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-US" sz="1600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Method call gets placed on top of the stack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+mj-lt"/>
              <a:buAutoNum type="arabicPeriod"/>
            </a:pPr>
            <a:r>
              <a:rPr lang="en-US" u="sng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Base Case:</a:t>
            </a:r>
            <a:r>
              <a:rPr lang="en-US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 Last form of the input</a:t>
            </a:r>
          </a:p>
          <a:p>
            <a:pPr lvl="1" indent="-342900"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-US" sz="1600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Ends recursive calls</a:t>
            </a:r>
          </a:p>
          <a:p>
            <a:pPr lvl="1" indent="-342900"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-US" sz="1600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Methods are executed on the stack       </a:t>
            </a:r>
          </a:p>
          <a:p>
            <a:pPr marL="571500" lvl="1" indent="0">
              <a:spcBef>
                <a:spcPts val="0"/>
              </a:spcBef>
              <a:buSzPts val="1800"/>
              <a:buNone/>
            </a:pPr>
            <a:r>
              <a:rPr lang="en-US" sz="1600">
                <a:latin typeface="Roboto"/>
                <a:ea typeface="Roboto"/>
                <a:cs typeface="Consolas"/>
                <a:sym typeface="Consolas"/>
              </a:rPr>
              <a:t>	(last called -&gt; first executed)</a:t>
            </a:r>
            <a:endParaRPr lang="en-US" sz="1600">
              <a:latin typeface="Roboto"/>
              <a:ea typeface="Roboto"/>
              <a:cs typeface="Consolas"/>
            </a:endParaRPr>
          </a:p>
          <a:p>
            <a:pPr>
              <a:buFont typeface="+mj-lt"/>
              <a:buAutoNum type="arabicPeriod"/>
            </a:pPr>
            <a:r>
              <a:rPr lang="en-US" u="sng">
                <a:latin typeface="Roboto"/>
                <a:ea typeface="Roboto"/>
                <a:cs typeface="Consolas"/>
              </a:rPr>
              <a:t>Approach the Base Case:</a:t>
            </a:r>
            <a:r>
              <a:rPr lang="en-US">
                <a:latin typeface="Roboto"/>
                <a:ea typeface="Roboto"/>
                <a:cs typeface="Consolas"/>
              </a:rPr>
              <a:t> changing our input with each call so we get closer to the base case</a:t>
            </a:r>
            <a:endParaRPr lang="en-US" u="sng">
              <a:latin typeface="Roboto"/>
              <a:ea typeface="Roboto"/>
              <a:cs typeface="Consolas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</a:pPr>
            <a:r>
              <a:rPr lang="en-US" sz="1600">
                <a:latin typeface="Roboto"/>
                <a:ea typeface="Roboto"/>
                <a:cs typeface="Consolas"/>
              </a:rPr>
              <a:t>Similar to how we increment/decrement our counter in loops so that we hit the ending condition</a:t>
            </a:r>
          </a:p>
          <a:p>
            <a:pPr lvl="1">
              <a:lnSpc>
                <a:spcPct val="114999"/>
              </a:lnSpc>
              <a:spcBef>
                <a:spcPts val="0"/>
              </a:spcBef>
            </a:pPr>
            <a:r>
              <a:rPr lang="en-US" sz="1600">
                <a:latin typeface="Roboto"/>
                <a:ea typeface="Roboto"/>
                <a:cs typeface="Consolas"/>
              </a:rPr>
              <a:t>Avoids infinite recursive calls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endParaRPr lang="en-US">
              <a:latin typeface="Roboto" panose="020B0604020202020204" charset="0"/>
              <a:ea typeface="Roboto" panose="020B0604020202020204" charset="0"/>
              <a:cs typeface="Consolas"/>
              <a:sym typeface="Consolas"/>
            </a:endParaRPr>
          </a:p>
          <a:p>
            <a:pPr marL="571500" lvl="1" indent="0">
              <a:spcBef>
                <a:spcPts val="0"/>
              </a:spcBef>
              <a:buSzPts val="1800"/>
              <a:buNone/>
            </a:pPr>
            <a:endParaRPr lang="en-US" sz="1600">
              <a:latin typeface="Roboto" panose="020B0604020202020204" charset="0"/>
              <a:ea typeface="Roboto" panose="020B0604020202020204" charset="0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8776895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Recursion (example)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3560124"/>
            <a:ext cx="6777371" cy="13165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If n = 2, calls:</a:t>
            </a:r>
          </a:p>
          <a:p>
            <a:pPr marL="571500" lvl="1" indent="0">
              <a:spcBef>
                <a:spcPts val="0"/>
              </a:spcBef>
              <a:buSzPts val="1800"/>
              <a:buNone/>
            </a:pPr>
            <a:r>
              <a:rPr lang="en-US" sz="1600" err="1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factorialHelper</a:t>
            </a:r>
            <a:r>
              <a:rPr lang="en-US" sz="1600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(2) –&gt; returns 2 * </a:t>
            </a:r>
            <a:r>
              <a:rPr lang="en-US" sz="1600" err="1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factorialHelper</a:t>
            </a:r>
            <a:r>
              <a:rPr lang="en-US" sz="1600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(1)</a:t>
            </a:r>
          </a:p>
          <a:p>
            <a:pPr marL="571500" lvl="1" indent="0">
              <a:spcBef>
                <a:spcPts val="0"/>
              </a:spcBef>
              <a:buSzPts val="1800"/>
              <a:buNone/>
            </a:pPr>
            <a:r>
              <a:rPr lang="en-US" sz="1600" err="1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factorialHelper</a:t>
            </a:r>
            <a:r>
              <a:rPr lang="en-US" sz="1600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(1) –&gt; returns 1 * </a:t>
            </a:r>
            <a:r>
              <a:rPr lang="en-US" sz="1600" err="1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factorialHelper</a:t>
            </a:r>
            <a:r>
              <a:rPr lang="en-US" sz="1600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(0)</a:t>
            </a:r>
          </a:p>
          <a:p>
            <a:pPr marL="571500" lvl="1" indent="0">
              <a:spcBef>
                <a:spcPts val="0"/>
              </a:spcBef>
              <a:buSzPts val="1800"/>
              <a:buNone/>
            </a:pPr>
            <a:r>
              <a:rPr lang="en-US" sz="1600" err="1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factorialHelper</a:t>
            </a:r>
            <a:r>
              <a:rPr lang="en-US" sz="1600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(0) –&gt; returns 1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endParaRPr lang="en-US">
              <a:latin typeface="Roboto" panose="020B0604020202020204" charset="0"/>
              <a:ea typeface="Roboto" panose="020B0604020202020204" charset="0"/>
              <a:cs typeface="Consolas"/>
              <a:sym typeface="Consolas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53400" y="5017548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76;p14">
            <a:extLst>
              <a:ext uri="{FF2B5EF4-FFF2-40B4-BE49-F238E27FC236}">
                <a16:creationId xmlns:a16="http://schemas.microsoft.com/office/drawing/2014/main" id="{D315C4E5-C9EB-4D3D-9F7E-D7DE67817BFA}"/>
              </a:ext>
            </a:extLst>
          </p:cNvPr>
          <p:cNvSpPr txBox="1">
            <a:spLocks/>
          </p:cNvSpPr>
          <p:nvPr/>
        </p:nvSpPr>
        <p:spPr>
          <a:xfrm>
            <a:off x="226356" y="1151596"/>
            <a:ext cx="3638508" cy="150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buFont typeface="Roboto"/>
              <a:buChar char="●"/>
            </a:pPr>
            <a:r>
              <a:rPr lang="en-US">
                <a:latin typeface="Roboto" panose="020B0604020202020204" charset="0"/>
                <a:ea typeface="Roboto" panose="020B0604020202020204" charset="0"/>
                <a:cs typeface="Consolas"/>
                <a:sym typeface="Consolas"/>
              </a:rPr>
              <a:t>We can use Helper methods to make recursive calls easier</a:t>
            </a:r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-US">
                <a:latin typeface="Roboto"/>
                <a:ea typeface="Roboto"/>
                <a:cs typeface="Consolas"/>
              </a:rPr>
              <a:t>Note that with each recursive call, we decrement n to approach the base case n = 0</a:t>
            </a:r>
            <a:endParaRPr lang="en-US">
              <a:latin typeface="Roboto" panose="020B0604020202020204" charset="0"/>
              <a:ea typeface="Roboto" panose="020B0604020202020204" charset="0"/>
              <a:cs typeface="Consolas"/>
            </a:endParaRPr>
          </a:p>
        </p:txBody>
      </p:sp>
      <p:pic>
        <p:nvPicPr>
          <p:cNvPr id="2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F51FF42-8D31-4C21-A79A-71E05F1EAC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10" t="38347" r="48433" b="27550"/>
          <a:stretch/>
        </p:blipFill>
        <p:spPr>
          <a:xfrm>
            <a:off x="4782228" y="1150489"/>
            <a:ext cx="4152005" cy="28437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1B5B5C2-FC09-40EA-9002-D04B0A958812}"/>
              </a:ext>
            </a:extLst>
          </p:cNvPr>
          <p:cNvSpPr/>
          <p:nvPr/>
        </p:nvSpPr>
        <p:spPr>
          <a:xfrm>
            <a:off x="5092700" y="2268605"/>
            <a:ext cx="1060449" cy="38099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2620488-6924-4605-A07F-A7E1D106DE81}"/>
              </a:ext>
            </a:extLst>
          </p:cNvPr>
          <p:cNvSpPr/>
          <p:nvPr/>
        </p:nvSpPr>
        <p:spPr>
          <a:xfrm>
            <a:off x="5461000" y="3014757"/>
            <a:ext cx="2978149" cy="380999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AF5B3-2FD6-7245-A7E5-D72237060F33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4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5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7395D4C-7182-4242-BD86-4263E51EC7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624" t="27570" r="40626" b="31541"/>
          <a:stretch/>
        </p:blipFill>
        <p:spPr>
          <a:xfrm>
            <a:off x="6338159" y="2491630"/>
            <a:ext cx="2736905" cy="2650476"/>
          </a:xfrm>
          <a:prstGeom prst="rect">
            <a:avLst/>
          </a:prstGeom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Java FX: Basics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80264"/>
            <a:ext cx="7747480" cy="32887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>
                <a:solidFill>
                  <a:srgbClr val="695D46"/>
                </a:solidFill>
                <a:latin typeface="Roboto"/>
                <a:ea typeface="Roboto"/>
                <a:cs typeface="Consolas"/>
                <a:sym typeface="Consolas"/>
              </a:rPr>
              <a:t>JavaFX classes extend 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Consolas"/>
              </a:rPr>
              <a:t>Application</a:t>
            </a:r>
            <a:endParaRPr lang="en-US">
              <a:solidFill>
                <a:srgbClr val="695D46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n-US">
                <a:solidFill>
                  <a:srgbClr val="695D46"/>
                </a:solidFill>
                <a:latin typeface="Roboto"/>
                <a:ea typeface="Roboto"/>
                <a:cs typeface="Consolas"/>
                <a:sym typeface="Consolas"/>
              </a:rPr>
              <a:t>Must override 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Consolas"/>
              </a:rPr>
              <a:t>public void start (Stage </a:t>
            </a:r>
            <a:r>
              <a:rPr lang="en-US" err="1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Consolas"/>
              </a:rPr>
              <a:t>primaryStage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Consolas"/>
              </a:rPr>
              <a:t>)</a:t>
            </a:r>
          </a:p>
          <a:p>
            <a:pPr>
              <a:lnSpc>
                <a:spcPct val="114000"/>
              </a:lnSpc>
              <a:buFont typeface="Roboto"/>
              <a:buChar char="●"/>
            </a:pP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Consolas"/>
              </a:rPr>
              <a:t>launch() </a:t>
            </a:r>
            <a:r>
              <a:rPr lang="en-US">
                <a:solidFill>
                  <a:srgbClr val="695D46"/>
                </a:solidFill>
                <a:latin typeface="Roboto"/>
                <a:ea typeface="Roboto"/>
                <a:cs typeface="Consolas"/>
                <a:sym typeface="Consolas"/>
              </a:rPr>
              <a:t>method goes in 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Consolas"/>
              </a:rPr>
              <a:t>main() </a:t>
            </a:r>
            <a:r>
              <a:rPr lang="en-US">
                <a:solidFill>
                  <a:srgbClr val="695D46"/>
                </a:solidFill>
                <a:latin typeface="Roboto"/>
                <a:ea typeface="Roboto"/>
                <a:cs typeface="Consolas"/>
                <a:sym typeface="Consolas"/>
              </a:rPr>
              <a:t>to create GUI</a:t>
            </a:r>
          </a:p>
          <a:p>
            <a:pPr>
              <a:lnSpc>
                <a:spcPct val="114000"/>
              </a:lnSpc>
              <a:buFont typeface="Roboto"/>
              <a:buChar char="●"/>
            </a:pPr>
            <a:r>
              <a:rPr lang="en-US">
                <a:solidFill>
                  <a:srgbClr val="695D46"/>
                </a:solidFill>
                <a:latin typeface="Roboto"/>
                <a:ea typeface="Roboto"/>
                <a:cs typeface="Consolas"/>
                <a:sym typeface="Consolas"/>
              </a:rPr>
              <a:t>Must make </a:t>
            </a:r>
            <a:r>
              <a:rPr lang="en-US" i="1">
                <a:solidFill>
                  <a:srgbClr val="695D46"/>
                </a:solidFill>
                <a:latin typeface="Roboto"/>
                <a:ea typeface="Roboto"/>
                <a:cs typeface="Consolas"/>
                <a:sym typeface="Consolas"/>
              </a:rPr>
              <a:t>many</a:t>
            </a:r>
            <a:r>
              <a:rPr lang="en-US">
                <a:solidFill>
                  <a:srgbClr val="695D46"/>
                </a:solidFill>
                <a:latin typeface="Roboto"/>
                <a:ea typeface="Roboto"/>
                <a:cs typeface="Consolas"/>
                <a:sym typeface="Consolas"/>
              </a:rPr>
              <a:t> imports from </a:t>
            </a:r>
            <a:r>
              <a:rPr lang="en-US" err="1">
                <a:solidFill>
                  <a:srgbClr val="695D46"/>
                </a:solidFill>
                <a:latin typeface="Roboto"/>
                <a:ea typeface="Roboto"/>
                <a:cs typeface="Consolas"/>
                <a:sym typeface="Consolas"/>
              </a:rPr>
              <a:t>javafx</a:t>
            </a:r>
            <a:endParaRPr lang="en-US">
              <a:solidFill>
                <a:srgbClr val="695D46"/>
              </a:solidFill>
              <a:latin typeface="Roboto"/>
              <a:ea typeface="Roboto"/>
              <a:cs typeface="Consolas"/>
              <a:sym typeface="Consolas"/>
            </a:endParaRPr>
          </a:p>
          <a:p>
            <a:pPr>
              <a:lnSpc>
                <a:spcPct val="114000"/>
              </a:lnSpc>
              <a:buFont typeface="Roboto"/>
              <a:buChar char="●"/>
            </a:pPr>
            <a:endParaRPr lang="en-US">
              <a:solidFill>
                <a:srgbClr val="695D46"/>
              </a:solidFill>
              <a:latin typeface="Roboto"/>
              <a:ea typeface="Roboto"/>
              <a:cs typeface="Consolas"/>
            </a:endParaRPr>
          </a:p>
          <a:p>
            <a:pPr marL="457200" lvl="0" indent="-3429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endParaRPr lang="en-US">
              <a:solidFill>
                <a:srgbClr val="695D46"/>
              </a:solidFill>
              <a:latin typeface="Courier New" panose="02070309020205020404" pitchFamily="49" charset="0"/>
              <a:ea typeface="Roboto"/>
              <a:cs typeface="Courier New" panose="02070309020205020404" pitchFamily="49" charset="0"/>
              <a:sym typeface="Consolas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>
              <a:latin typeface="Roboto"/>
              <a:ea typeface="Roboto"/>
              <a:cs typeface="Consolas"/>
            </a:endParaRPr>
          </a:p>
          <a:p>
            <a:pPr>
              <a:lnSpc>
                <a:spcPct val="150000"/>
              </a:lnSpc>
              <a:buFont typeface="Roboto"/>
              <a:buChar char="●"/>
            </a:pPr>
            <a:endParaRPr lang="en-US">
              <a:latin typeface="Roboto"/>
              <a:ea typeface="Roboto"/>
              <a:cs typeface="Consolas"/>
            </a:endParaRPr>
          </a:p>
          <a:p>
            <a:pPr>
              <a:lnSpc>
                <a:spcPct val="150000"/>
              </a:lnSpc>
              <a:buFont typeface="Roboto"/>
              <a:buChar char="●"/>
            </a:pPr>
            <a:endParaRPr lang="en-US">
              <a:latin typeface="Roboto"/>
              <a:ea typeface="Roboto"/>
              <a:cs typeface="Consolas"/>
              <a:sym typeface="Consola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endParaRPr lang="en-US">
              <a:latin typeface="Roboto"/>
              <a:ea typeface="Roboto"/>
              <a:cs typeface="Consolas"/>
            </a:endParaRP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400">
              <a:latin typeface="Roboto" panose="020B0604020202020204" charset="0"/>
              <a:ea typeface="Roboto" panose="020B0604020202020204" charset="0"/>
              <a:cs typeface="Consola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endParaRPr lang="en-US">
              <a:latin typeface="Roboto" panose="020B0604020202020204" charset="0"/>
              <a:ea typeface="Roboto" panose="020B0604020202020204" charset="0"/>
              <a:cs typeface="Consolas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6;p14">
            <a:extLst>
              <a:ext uri="{FF2B5EF4-FFF2-40B4-BE49-F238E27FC236}">
                <a16:creationId xmlns:a16="http://schemas.microsoft.com/office/drawing/2014/main" id="{16216D27-DBBD-6B41-83DF-18F2ABBFF349}"/>
              </a:ext>
            </a:extLst>
          </p:cNvPr>
          <p:cNvSpPr txBox="1">
            <a:spLocks/>
          </p:cNvSpPr>
          <p:nvPr/>
        </p:nvSpPr>
        <p:spPr>
          <a:xfrm>
            <a:off x="311699" y="2493025"/>
            <a:ext cx="4581674" cy="265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>
              <a:lnSpc>
                <a:spcPct val="114000"/>
              </a:lnSpc>
              <a:buFont typeface="Roboto"/>
              <a:buChar char="●"/>
            </a:pPr>
            <a:r>
              <a:rPr lang="en-US">
                <a:solidFill>
                  <a:srgbClr val="695D46"/>
                </a:solidFill>
                <a:latin typeface="Roboto"/>
                <a:ea typeface="Roboto"/>
                <a:cs typeface="Consolas"/>
                <a:sym typeface="Consolas"/>
              </a:rPr>
              <a:t>GUI Elements: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u="sng">
                <a:solidFill>
                  <a:srgbClr val="695D46"/>
                </a:solidFill>
                <a:latin typeface="Roboto"/>
                <a:ea typeface="Roboto"/>
                <a:cs typeface="Consolas"/>
                <a:sym typeface="Consolas"/>
              </a:rPr>
              <a:t>Stage:</a:t>
            </a:r>
            <a:r>
              <a:rPr lang="en-US">
                <a:solidFill>
                  <a:srgbClr val="695D46"/>
                </a:solidFill>
                <a:latin typeface="Roboto"/>
                <a:ea typeface="Roboto"/>
                <a:cs typeface="Consolas"/>
                <a:sym typeface="Consolas"/>
              </a:rPr>
              <a:t> window which holds all other components you create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u="sng">
                <a:solidFill>
                  <a:srgbClr val="695D46"/>
                </a:solidFill>
                <a:latin typeface="Roboto"/>
                <a:ea typeface="Roboto"/>
                <a:cs typeface="Consolas"/>
                <a:sym typeface="Consolas"/>
              </a:rPr>
              <a:t>Scene:</a:t>
            </a:r>
            <a:r>
              <a:rPr lang="en-US">
                <a:solidFill>
                  <a:srgbClr val="695D46"/>
                </a:solidFill>
                <a:latin typeface="Roboto"/>
                <a:ea typeface="Roboto"/>
                <a:cs typeface="Consolas"/>
                <a:sym typeface="Consolas"/>
              </a:rPr>
              <a:t> contains the objects for the GUI in a scene graph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u="sng">
                <a:solidFill>
                  <a:srgbClr val="695D46"/>
                </a:solidFill>
                <a:latin typeface="Roboto"/>
                <a:ea typeface="Roboto"/>
                <a:cs typeface="Consolas"/>
                <a:sym typeface="Consolas"/>
              </a:rPr>
              <a:t>Pane:</a:t>
            </a:r>
            <a:r>
              <a:rPr lang="en-US">
                <a:solidFill>
                  <a:srgbClr val="695D46"/>
                </a:solidFill>
                <a:latin typeface="Roboto"/>
                <a:ea typeface="Roboto"/>
                <a:cs typeface="Consolas"/>
                <a:sym typeface="Consolas"/>
              </a:rPr>
              <a:t> area within the scene for putting GUI Objects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u="sng">
                <a:solidFill>
                  <a:srgbClr val="695D46"/>
                </a:solidFill>
                <a:latin typeface="Roboto"/>
                <a:ea typeface="Roboto"/>
                <a:cs typeface="Consolas"/>
                <a:sym typeface="Consolas"/>
              </a:rPr>
              <a:t>Node:</a:t>
            </a:r>
            <a:r>
              <a:rPr lang="en-US">
                <a:solidFill>
                  <a:srgbClr val="695D46"/>
                </a:solidFill>
                <a:latin typeface="Roboto"/>
                <a:ea typeface="Roboto"/>
                <a:cs typeface="Consolas"/>
                <a:sym typeface="Consolas"/>
              </a:rPr>
              <a:t> individual GUI Objects</a:t>
            </a:r>
          </a:p>
          <a:p>
            <a:pPr marL="114300" indent="0">
              <a:lnSpc>
                <a:spcPct val="150000"/>
              </a:lnSpc>
              <a:buFont typeface="Open Sans"/>
              <a:buNone/>
            </a:pPr>
            <a:endParaRPr lang="en-US">
              <a:latin typeface="Roboto"/>
              <a:ea typeface="Roboto"/>
              <a:cs typeface="Consolas"/>
            </a:endParaRPr>
          </a:p>
          <a:p>
            <a:pPr>
              <a:lnSpc>
                <a:spcPct val="150000"/>
              </a:lnSpc>
              <a:buFont typeface="Roboto"/>
              <a:buChar char="●"/>
            </a:pPr>
            <a:endParaRPr lang="en-US">
              <a:latin typeface="Roboto"/>
              <a:ea typeface="Roboto"/>
              <a:cs typeface="Consolas"/>
            </a:endParaRPr>
          </a:p>
          <a:p>
            <a:pPr>
              <a:lnSpc>
                <a:spcPct val="150000"/>
              </a:lnSpc>
              <a:buFont typeface="Roboto"/>
              <a:buChar char="●"/>
            </a:pPr>
            <a:endParaRPr lang="en-US">
              <a:latin typeface="Roboto"/>
              <a:ea typeface="Roboto"/>
              <a:cs typeface="Consolas"/>
              <a:sym typeface="Consolas"/>
            </a:endParaRPr>
          </a:p>
          <a:p>
            <a:pPr>
              <a:lnSpc>
                <a:spcPct val="150000"/>
              </a:lnSpc>
              <a:buFont typeface="Roboto"/>
              <a:buChar char="●"/>
            </a:pPr>
            <a:endParaRPr lang="en-US">
              <a:latin typeface="Roboto"/>
              <a:ea typeface="Roboto"/>
              <a:cs typeface="Consolas"/>
            </a:endParaRPr>
          </a:p>
          <a:p>
            <a:pPr marL="114300" indent="0">
              <a:lnSpc>
                <a:spcPct val="150000"/>
              </a:lnSpc>
              <a:buFont typeface="Open Sans"/>
              <a:buNone/>
            </a:pPr>
            <a:endParaRPr lang="en-US" sz="1400">
              <a:latin typeface="Roboto" panose="020B0604020202020204" charset="0"/>
              <a:ea typeface="Roboto" panose="020B0604020202020204" charset="0"/>
              <a:cs typeface="Consolas"/>
            </a:endParaRPr>
          </a:p>
          <a:p>
            <a:pPr>
              <a:lnSpc>
                <a:spcPct val="150000"/>
              </a:lnSpc>
              <a:buFont typeface="Roboto"/>
              <a:buChar char="●"/>
            </a:pPr>
            <a:endParaRPr lang="en-US">
              <a:latin typeface="Roboto" panose="020B0604020202020204" charset="0"/>
              <a:ea typeface="Roboto" panose="020B0604020202020204" charset="0"/>
              <a:cs typeface="Consola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96E53-C554-B74F-A00D-C087A1B3A581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4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050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64289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</a:rPr>
              <a:t>Variables</a:t>
            </a:r>
            <a:endParaRPr lang="en-US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085860"/>
            <a:ext cx="8520600" cy="3937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14999"/>
              </a:lnSpc>
              <a:buFont typeface="Roboto,Sans-Serif"/>
              <a:buChar char="●"/>
            </a:pPr>
            <a:r>
              <a:rPr lang="en-US" b="1">
                <a:solidFill>
                  <a:srgbClr val="695D46"/>
                </a:solidFill>
                <a:latin typeface="Roboto"/>
              </a:rPr>
              <a:t>V</a:t>
            </a:r>
            <a:r>
              <a:rPr lang="en" b="1" err="1">
                <a:solidFill>
                  <a:srgbClr val="695D46"/>
                </a:solidFill>
                <a:latin typeface="Roboto"/>
              </a:rPr>
              <a:t>ariable</a:t>
            </a:r>
            <a:r>
              <a:rPr lang="en" b="1">
                <a:solidFill>
                  <a:srgbClr val="695D46"/>
                </a:solidFill>
                <a:latin typeface="Roboto"/>
              </a:rPr>
              <a:t> </a:t>
            </a:r>
            <a:r>
              <a:rPr lang="en">
                <a:solidFill>
                  <a:srgbClr val="695D46"/>
                </a:solidFill>
                <a:latin typeface="Roboto"/>
              </a:rPr>
              <a:t>- A place in memory where a value is stored</a:t>
            </a:r>
          </a:p>
          <a:p>
            <a:pPr marL="285750" indent="-285750">
              <a:lnSpc>
                <a:spcPct val="114999"/>
              </a:lnSpc>
              <a:buFont typeface="Roboto,Sans-Serif"/>
              <a:buChar char="●"/>
            </a:pPr>
            <a:r>
              <a:rPr lang="en">
                <a:solidFill>
                  <a:srgbClr val="695D46"/>
                </a:solidFill>
                <a:latin typeface="Roboto"/>
              </a:rPr>
              <a:t>Variable declaration &amp; assignment:</a:t>
            </a:r>
          </a:p>
          <a:p>
            <a:pPr marL="742950" lvl="1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rgbClr val="695D46"/>
                </a:solidFill>
                <a:latin typeface="Calibri" panose="020F0502020204030204"/>
                <a:cs typeface="Calibri"/>
              </a:rPr>
              <a:t>Ex . </a:t>
            </a:r>
            <a:r>
              <a:rPr lang="en" sz="1600">
                <a:solidFill>
                  <a:srgbClr val="695D46"/>
                </a:solidFill>
                <a:latin typeface="Courier New"/>
                <a:cs typeface="Courier New"/>
              </a:rPr>
              <a:t>String name = "CS1331"; </a:t>
            </a:r>
            <a:endParaRPr lang="en" sz="1600">
              <a:solidFill>
                <a:srgbClr val="695D46"/>
              </a:solidFill>
              <a:latin typeface="Roboto"/>
              <a:cs typeface="Courier New" panose="02070309020205020404" pitchFamily="49" charset="0"/>
            </a:endParaRPr>
          </a:p>
          <a:p>
            <a:pPr marL="285750" indent="-285750">
              <a:lnSpc>
                <a:spcPct val="114999"/>
              </a:lnSpc>
              <a:buFont typeface="Roboto,Sans-Serif"/>
              <a:buChar char="●"/>
            </a:pPr>
            <a:r>
              <a:rPr lang="en">
                <a:solidFill>
                  <a:srgbClr val="695D46"/>
                </a:solidFill>
                <a:latin typeface="Roboto"/>
              </a:rPr>
              <a:t>Variables </a:t>
            </a:r>
            <a:r>
              <a:rPr lang="en" u="sng">
                <a:solidFill>
                  <a:srgbClr val="695D46"/>
                </a:solidFill>
                <a:latin typeface="Roboto"/>
              </a:rPr>
              <a:t>must</a:t>
            </a:r>
            <a:r>
              <a:rPr lang="en">
                <a:solidFill>
                  <a:srgbClr val="695D46"/>
                </a:solidFill>
                <a:latin typeface="Roboto"/>
              </a:rPr>
              <a:t> be given a type at declaration</a:t>
            </a:r>
          </a:p>
          <a:p>
            <a:pPr marL="285750" indent="-285750">
              <a:lnSpc>
                <a:spcPct val="114999"/>
              </a:lnSpc>
              <a:buFont typeface="Roboto,Sans-Serif"/>
              <a:buChar char="●"/>
            </a:pPr>
            <a:r>
              <a:rPr lang="en">
                <a:solidFill>
                  <a:srgbClr val="695D46"/>
                </a:solidFill>
                <a:latin typeface="Roboto"/>
              </a:rPr>
              <a:t>Naming:</a:t>
            </a: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rgbClr val="695D46"/>
                </a:solidFill>
              </a:rPr>
              <a:t>Be descriptive​</a:t>
            </a:r>
          </a:p>
          <a:p>
            <a:pPr marL="1200150" lvl="2" indent="-285750">
              <a:lnSpc>
                <a:spcPct val="114999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 = x / y; </a:t>
            </a:r>
            <a:r>
              <a:rPr lang="en-US">
                <a:solidFill>
                  <a:srgbClr val="695D46"/>
                </a:solidFill>
              </a:rPr>
              <a:t>is hard to read versus 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average = sum / </a:t>
            </a:r>
            <a:r>
              <a:rPr lang="en-US" err="1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numElements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;​</a:t>
            </a: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rgbClr val="695D46"/>
                </a:solidFill>
              </a:rPr>
              <a:t>Java uses the camelCase convention​</a:t>
            </a: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rgbClr val="695D46"/>
                </a:solidFill>
              </a:rPr>
              <a:t>Can't use reserved words​</a:t>
            </a:r>
          </a:p>
          <a:p>
            <a:pPr marL="1200150" lvl="2" indent="-285750">
              <a:lnSpc>
                <a:spcPct val="114999"/>
              </a:lnSpc>
              <a:spcBef>
                <a:spcPts val="0"/>
              </a:spcBef>
              <a:buFont typeface="Wingdings" pitchFamily="2" charset="2"/>
              <a:buChar char="§"/>
            </a:pP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>
                <a:solidFill>
                  <a:srgbClr val="695D46"/>
                </a:solidFill>
              </a:rPr>
              <a:t>, 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>
                <a:solidFill>
                  <a:srgbClr val="695D46"/>
                </a:solidFill>
              </a:rPr>
              <a:t>, 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>
                <a:solidFill>
                  <a:srgbClr val="695D46"/>
                </a:solidFill>
              </a:rPr>
              <a:t>, 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>
                <a:solidFill>
                  <a:srgbClr val="695D46"/>
                </a:solidFill>
              </a:rPr>
              <a:t>, 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en-US">
                <a:solidFill>
                  <a:srgbClr val="695D46"/>
                </a:solidFill>
              </a:rPr>
              <a:t>, 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>
                <a:solidFill>
                  <a:srgbClr val="695D46"/>
                </a:solidFill>
              </a:rPr>
              <a:t>, etc.​</a:t>
            </a:r>
          </a:p>
          <a:p>
            <a:pPr marL="742950" lvl="1" indent="-285750">
              <a:lnSpc>
                <a:spcPct val="114999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>
                <a:solidFill>
                  <a:srgbClr val="695D46"/>
                </a:solidFill>
              </a:rPr>
              <a:t>Can’t start with a number</a:t>
            </a:r>
          </a:p>
          <a:p>
            <a:pPr marL="342900">
              <a:lnSpc>
                <a:spcPct val="114999"/>
              </a:lnSpc>
            </a:pPr>
            <a:r>
              <a:rPr lang="en-US" b="1">
                <a:solidFill>
                  <a:srgbClr val="695D46"/>
                </a:solidFill>
              </a:rPr>
              <a:t>Constant (final)</a:t>
            </a:r>
            <a:r>
              <a:rPr lang="en-US">
                <a:solidFill>
                  <a:srgbClr val="695D46"/>
                </a:solidFill>
              </a:rPr>
              <a:t> – </a:t>
            </a:r>
            <a:r>
              <a:rPr lang="en-US">
                <a:solidFill>
                  <a:srgbClr val="695D46"/>
                </a:solidFill>
                <a:ea typeface="+mn-lt"/>
                <a:cs typeface="+mn-lt"/>
              </a:rPr>
              <a:t>A </a:t>
            </a:r>
            <a:r>
              <a:rPr lang="en-US">
                <a:solidFill>
                  <a:srgbClr val="695D46"/>
                </a:solidFill>
                <a:latin typeface="Calibri" panose="020F0502020204030204"/>
                <a:cs typeface="Calibri"/>
              </a:rPr>
              <a:t>variable whose value cannot change once it has been assigned</a:t>
            </a:r>
          </a:p>
          <a:p>
            <a:pPr marL="800100" lvl="1">
              <a:lnSpc>
                <a:spcPct val="114999"/>
              </a:lnSpc>
              <a:spcBef>
                <a:spcPts val="0"/>
              </a:spcBef>
            </a:pPr>
            <a:r>
              <a:rPr lang="en-US" sz="1600">
                <a:solidFill>
                  <a:srgbClr val="695D46"/>
                </a:solidFill>
                <a:latin typeface="Calibri" panose="020F0502020204030204"/>
                <a:cs typeface="Calibri"/>
              </a:rPr>
              <a:t>Ex. </a:t>
            </a:r>
            <a:r>
              <a:rPr lang="en-US" sz="1600" i="1">
                <a:solidFill>
                  <a:srgbClr val="695D46"/>
                </a:solidFill>
                <a:latin typeface="Courier New"/>
                <a:cs typeface="Courier New"/>
              </a:rPr>
              <a:t>final int MY_INT = 3;</a:t>
            </a:r>
            <a:endParaRPr lang="en-US" sz="1600">
              <a:solidFill>
                <a:srgbClr val="695D46"/>
              </a:solidFill>
              <a:latin typeface="Courier New"/>
              <a:cs typeface="Calibri"/>
            </a:endParaRPr>
          </a:p>
          <a:p>
            <a:pPr marL="342900">
              <a:lnSpc>
                <a:spcPct val="114999"/>
              </a:lnSpc>
            </a:pPr>
            <a:endParaRPr lang="en-US" sz="2000">
              <a:solidFill>
                <a:srgbClr val="695D46"/>
              </a:solidFill>
            </a:endParaRPr>
          </a:p>
          <a:p>
            <a:pPr marL="285750" indent="-285750">
              <a:lnSpc>
                <a:spcPct val="114999"/>
              </a:lnSpc>
              <a:buFont typeface="Roboto,Sans-Serif"/>
              <a:buChar char="●"/>
            </a:pPr>
            <a:endParaRPr lang="en">
              <a:solidFill>
                <a:schemeClr val="bg2">
                  <a:lumMod val="75000"/>
                </a:schemeClr>
              </a:solidFill>
              <a:latin typeface="Roboto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2ACF28-C967-DA45-B84E-BC8F0B079224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3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811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Java FX: Shapes, Colors, &amp; Images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3676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000"/>
              </a:lnSpc>
            </a:pPr>
            <a:r>
              <a:rPr lang="en-US" b="1">
                <a:latin typeface="Roboto"/>
                <a:ea typeface="Roboto"/>
                <a:cs typeface="Consolas"/>
                <a:sym typeface="Consolas"/>
              </a:rPr>
              <a:t>Shape</a:t>
            </a:r>
            <a:r>
              <a:rPr lang="en-US">
                <a:latin typeface="Roboto"/>
                <a:ea typeface="Roboto"/>
                <a:cs typeface="Consolas"/>
                <a:sym typeface="Consolas"/>
              </a:rPr>
              <a:t> – abstract base class for all Shapes</a:t>
            </a:r>
            <a:endParaRPr lang="en-US">
              <a:latin typeface="Roboto"/>
              <a:ea typeface="Roboto"/>
              <a:cs typeface="Consolas"/>
            </a:endParaRPr>
          </a:p>
          <a:p>
            <a:pPr lvl="1" indent="-342900">
              <a:lnSpc>
                <a:spcPct val="114000"/>
              </a:lnSpc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-US" sz="1600">
                <a:latin typeface="Roboto" panose="020B0604020202020204" charset="0"/>
                <a:ea typeface="Roboto" panose="020B0604020202020204" charset="0"/>
                <a:cs typeface="Consolas"/>
              </a:rPr>
              <a:t>Ex. </a:t>
            </a:r>
            <a:r>
              <a:rPr lang="en-US" sz="1600"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Shape rec = new Rectangle(400, 300, 20, 30);</a:t>
            </a:r>
          </a:p>
          <a:p>
            <a:pPr marL="571500" lvl="1" indent="0">
              <a:lnSpc>
                <a:spcPct val="114000"/>
              </a:lnSpc>
              <a:spcBef>
                <a:spcPts val="0"/>
              </a:spcBef>
              <a:buSzPts val="1800"/>
              <a:buNone/>
            </a:pPr>
            <a:r>
              <a:rPr lang="en-US" sz="1600"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	   </a:t>
            </a:r>
            <a:r>
              <a:rPr lang="en-US" sz="1600" err="1"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rec.setFill</a:t>
            </a:r>
            <a:r>
              <a:rPr lang="en-US" sz="1600"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(</a:t>
            </a:r>
            <a:r>
              <a:rPr lang="en-US" sz="1600" err="1"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Color.GREEN</a:t>
            </a:r>
            <a:r>
              <a:rPr lang="en-US" sz="1600">
                <a:latin typeface="Courier New" panose="02070309020205020404" pitchFamily="49" charset="0"/>
                <a:ea typeface="Roboto" panose="020B0604020202020204" charset="0"/>
                <a:cs typeface="Courier New" panose="02070309020205020404" pitchFamily="49" charset="0"/>
              </a:rPr>
              <a:t>);</a:t>
            </a:r>
          </a:p>
          <a:p>
            <a:pPr marL="400050" indent="-285750">
              <a:lnSpc>
                <a:spcPct val="114000"/>
              </a:lnSpc>
            </a:pPr>
            <a:r>
              <a:rPr lang="en-US" b="1">
                <a:latin typeface="Roboto"/>
                <a:ea typeface="Roboto"/>
                <a:cs typeface="Consolas"/>
                <a:sym typeface="Consolas"/>
              </a:rPr>
              <a:t>Color </a:t>
            </a:r>
            <a:r>
              <a:rPr lang="en-US">
                <a:latin typeface="Roboto"/>
                <a:ea typeface="Roboto"/>
                <a:cs typeface="Consolas"/>
                <a:sym typeface="Consolas"/>
              </a:rPr>
              <a:t>– class to create Colors </a:t>
            </a:r>
            <a:r>
              <a:rPr lang="en-US">
                <a:latin typeface="Roboto"/>
                <a:ea typeface="Roboto"/>
                <a:cs typeface="Consolas"/>
              </a:rPr>
              <a:t>represented by a double value in the range of 0.0 - 1.0 or 0 – 255</a:t>
            </a:r>
          </a:p>
          <a:p>
            <a:pPr marL="857250" lvl="1" indent="-285750">
              <a:lnSpc>
                <a:spcPct val="114000"/>
              </a:lnSpc>
              <a:spcBef>
                <a:spcPts val="0"/>
              </a:spcBef>
            </a:pPr>
            <a:r>
              <a:rPr lang="en-US" sz="1600">
                <a:latin typeface="Roboto"/>
                <a:ea typeface="Roboto"/>
                <a:cs typeface="Consolas"/>
              </a:rPr>
              <a:t>Ex. </a:t>
            </a:r>
            <a:r>
              <a:rPr lang="en-US" sz="1600"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Color b1 = new Color(0, 0, 1, 0);</a:t>
            </a:r>
          </a:p>
          <a:p>
            <a:pPr marL="857250" lvl="1" indent="-285750">
              <a:lnSpc>
                <a:spcPct val="114000"/>
              </a:lnSpc>
              <a:spcBef>
                <a:spcPts val="0"/>
              </a:spcBef>
            </a:pPr>
            <a:r>
              <a:rPr lang="en-US" sz="1600">
                <a:latin typeface="Roboto"/>
                <a:ea typeface="Roboto"/>
                <a:cs typeface="Consolas"/>
              </a:rPr>
              <a:t>Ex. </a:t>
            </a:r>
            <a:r>
              <a:rPr lang="en-US" sz="1600"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Color b2 = </a:t>
            </a:r>
            <a:r>
              <a:rPr lang="en-US" sz="160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Color.BLUE</a:t>
            </a:r>
            <a:r>
              <a:rPr lang="en-US" sz="1600"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;</a:t>
            </a:r>
          </a:p>
          <a:p>
            <a:pPr marL="400050" indent="-285750">
              <a:lnSpc>
                <a:spcPct val="150000"/>
              </a:lnSpc>
            </a:pPr>
            <a:r>
              <a:rPr lang="en-US" b="1">
                <a:latin typeface="Roboto"/>
                <a:ea typeface="Roboto"/>
                <a:sym typeface="Consolas"/>
              </a:rPr>
              <a:t>Image </a:t>
            </a:r>
            <a:r>
              <a:rPr lang="en-US">
                <a:latin typeface="Roboto"/>
                <a:ea typeface="Roboto"/>
                <a:sym typeface="Consolas"/>
              </a:rPr>
              <a:t>– class to represent an image from a file</a:t>
            </a:r>
          </a:p>
          <a:p>
            <a:pPr marL="857250" lvl="1" indent="-285750">
              <a:lnSpc>
                <a:spcPct val="114000"/>
              </a:lnSpc>
              <a:spcBef>
                <a:spcPts val="0"/>
              </a:spcBef>
            </a:pPr>
            <a:r>
              <a:rPr lang="en-US" sz="1600">
                <a:latin typeface="Roboto"/>
                <a:sym typeface="Consolas"/>
              </a:rPr>
              <a:t>To show an image you m</a:t>
            </a:r>
            <a:r>
              <a:rPr lang="en-US" sz="1600">
                <a:latin typeface="Roboto"/>
                <a:ea typeface="Roboto"/>
                <a:sym typeface="Consolas"/>
              </a:rPr>
              <a:t>ust</a:t>
            </a:r>
            <a:r>
              <a:rPr lang="en-US" sz="1600">
                <a:latin typeface="Roboto"/>
                <a:ea typeface="Roboto"/>
                <a:cs typeface="Consolas"/>
                <a:sym typeface="Consolas"/>
              </a:rPr>
              <a:t> create an </a:t>
            </a:r>
            <a:r>
              <a:rPr lang="en-US" sz="1600" err="1">
                <a:latin typeface="Roboto"/>
                <a:ea typeface="Roboto"/>
                <a:cs typeface="Consolas"/>
                <a:sym typeface="Consolas"/>
              </a:rPr>
              <a:t>ImageView</a:t>
            </a:r>
            <a:r>
              <a:rPr lang="en-US" sz="1600">
                <a:latin typeface="Roboto"/>
                <a:ea typeface="Roboto"/>
                <a:cs typeface="Consolas"/>
                <a:sym typeface="Consolas"/>
              </a:rPr>
              <a:t> object</a:t>
            </a:r>
            <a:endParaRPr lang="en-US" sz="1600">
              <a:latin typeface="Courier New" panose="02070309020205020404" pitchFamily="49" charset="0"/>
              <a:ea typeface="Roboto" panose="020B0604020202020204" charset="0"/>
              <a:cs typeface="Courier New" panose="02070309020205020404" pitchFamily="49" charset="0"/>
              <a:sym typeface="Consolas"/>
            </a:endParaRPr>
          </a:p>
          <a:p>
            <a:pPr marL="857250" lvl="1" indent="-285750">
              <a:lnSpc>
                <a:spcPct val="114000"/>
              </a:lnSpc>
              <a:spcBef>
                <a:spcPts val="0"/>
              </a:spcBef>
            </a:pPr>
            <a:r>
              <a:rPr lang="en-US" sz="1600">
                <a:latin typeface="Roboto"/>
                <a:ea typeface="Roboto"/>
                <a:cs typeface="Consolas"/>
              </a:rPr>
              <a:t>Ex. </a:t>
            </a:r>
            <a:r>
              <a:rPr lang="en-US" sz="1600"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Image </a:t>
            </a:r>
            <a:r>
              <a:rPr lang="en-US" sz="160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img</a:t>
            </a:r>
            <a:r>
              <a:rPr lang="en-US" sz="1600"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 = new Image (“images/cs1331logo.png”);</a:t>
            </a:r>
          </a:p>
          <a:p>
            <a:pPr marL="1028700" lvl="2" indent="0">
              <a:lnSpc>
                <a:spcPct val="114000"/>
              </a:lnSpc>
              <a:spcBef>
                <a:spcPts val="0"/>
              </a:spcBef>
              <a:buNone/>
            </a:pP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ImageView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imgView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 = new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ImageView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FDA8A2-3296-BE49-B3F3-E726CF8762FE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3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614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6599B9D-DA6B-FF4D-987D-A0C6CD23536D}"/>
              </a:ext>
            </a:extLst>
          </p:cNvPr>
          <p:cNvGrpSpPr/>
          <p:nvPr/>
        </p:nvGrpSpPr>
        <p:grpSpPr>
          <a:xfrm>
            <a:off x="6470678" y="424972"/>
            <a:ext cx="2630283" cy="4467969"/>
            <a:chOff x="6305384" y="278253"/>
            <a:chExt cx="2630283" cy="4467969"/>
          </a:xfrm>
        </p:grpSpPr>
        <p:pic>
          <p:nvPicPr>
            <p:cNvPr id="6" name="Picture 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3F56B62-63D5-0E45-A67E-4DB8252B8D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459"/>
            <a:stretch/>
          </p:blipFill>
          <p:spPr>
            <a:xfrm>
              <a:off x="6591631" y="2452725"/>
              <a:ext cx="2344036" cy="2293497"/>
            </a:xfrm>
            <a:prstGeom prst="rect">
              <a:avLst/>
            </a:prstGeom>
          </p:spPr>
        </p:pic>
        <p:pic>
          <p:nvPicPr>
            <p:cNvPr id="5" name="Picture 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15880AB-068D-194D-BEF1-CA0A223A43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541"/>
            <a:stretch/>
          </p:blipFill>
          <p:spPr>
            <a:xfrm>
              <a:off x="6305384" y="278253"/>
              <a:ext cx="2203899" cy="2293497"/>
            </a:xfrm>
            <a:prstGeom prst="rect">
              <a:avLst/>
            </a:prstGeom>
          </p:spPr>
        </p:pic>
      </p:grpSp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24972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Java FX: Layout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AA39B85-083D-4103-A5FB-C719933C2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125287"/>
              </p:ext>
            </p:extLst>
          </p:nvPr>
        </p:nvGraphicFramePr>
        <p:xfrm>
          <a:off x="311700" y="1189863"/>
          <a:ext cx="6216321" cy="358195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79434">
                  <a:extLst>
                    <a:ext uri="{9D8B030D-6E8A-4147-A177-3AD203B41FA5}">
                      <a16:colId xmlns:a16="http://schemas.microsoft.com/office/drawing/2014/main" val="2953209376"/>
                    </a:ext>
                  </a:extLst>
                </a:gridCol>
                <a:gridCol w="4936887">
                  <a:extLst>
                    <a:ext uri="{9D8B030D-6E8A-4147-A177-3AD203B41FA5}">
                      <a16:colId xmlns:a16="http://schemas.microsoft.com/office/drawing/2014/main" val="3858513316"/>
                    </a:ext>
                  </a:extLst>
                </a:gridCol>
              </a:tblGrid>
              <a:tr h="32376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Class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911944"/>
                  </a:ext>
                </a:extLst>
              </a:tr>
              <a:tr h="56166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Pane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Base class for layout panes. It contains the </a:t>
                      </a:r>
                      <a:r>
                        <a:rPr lang="en-US" err="1">
                          <a:solidFill>
                            <a:srgbClr val="000000"/>
                          </a:solidFill>
                        </a:rPr>
                        <a:t>getChildren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() method for returning a list of nodes in the pane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49620"/>
                  </a:ext>
                </a:extLst>
              </a:tr>
              <a:tr h="348439">
                <a:tc>
                  <a:txBody>
                    <a:bodyPr/>
                    <a:lstStyle/>
                    <a:p>
                      <a:r>
                        <a:rPr lang="en-US" err="1">
                          <a:solidFill>
                            <a:srgbClr val="000000"/>
                          </a:solidFill>
                        </a:rPr>
                        <a:t>VBox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Places the nodes in a single column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49590"/>
                  </a:ext>
                </a:extLst>
              </a:tr>
              <a:tr h="348439">
                <a:tc>
                  <a:txBody>
                    <a:bodyPr/>
                    <a:lstStyle/>
                    <a:p>
                      <a:r>
                        <a:rPr lang="en-US" err="1">
                          <a:solidFill>
                            <a:srgbClr val="000000"/>
                          </a:solidFill>
                        </a:rPr>
                        <a:t>HBox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Places the nodes in a single row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111330"/>
                  </a:ext>
                </a:extLst>
              </a:tr>
              <a:tr h="348439">
                <a:tc>
                  <a:txBody>
                    <a:bodyPr/>
                    <a:lstStyle/>
                    <a:p>
                      <a:r>
                        <a:rPr lang="en-US" err="1">
                          <a:solidFill>
                            <a:srgbClr val="000000"/>
                          </a:solidFill>
                        </a:rPr>
                        <a:t>GridPane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Places the nodes in the cells in a two-dimensional grid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129646"/>
                  </a:ext>
                </a:extLst>
              </a:tr>
              <a:tr h="550404">
                <a:tc>
                  <a:txBody>
                    <a:bodyPr/>
                    <a:lstStyle/>
                    <a:p>
                      <a:r>
                        <a:rPr lang="en-US" err="1">
                          <a:solidFill>
                            <a:srgbClr val="000000"/>
                          </a:solidFill>
                        </a:rPr>
                        <a:t>StackPane</a:t>
                      </a:r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Places the nodes on top of each other in the center of the Pane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792187"/>
                  </a:ext>
                </a:extLst>
              </a:tr>
              <a:tr h="55040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FlowPane</a:t>
                      </a:r>
                      <a:endParaRPr lang="en-US" err="1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Places the nodes row-by-row horizontally or column-by-column vertically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1322366"/>
                  </a:ext>
                </a:extLst>
              </a:tr>
              <a:tr h="550404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BorderPane</a:t>
                      </a:r>
                      <a:endParaRPr lang="en-US" err="1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Places the nodes in the top, right, bottom, left, and center regions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7521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524A511-AC99-6547-8DEA-E309B2848DD6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4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0268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351C75"/>
                </a:solidFill>
                <a:latin typeface="Roboto Slab"/>
                <a:ea typeface="Roboto Slab"/>
                <a:cs typeface="Roboto Slab"/>
              </a:rPr>
              <a:t>Event-Driven Programming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274101" y="1070812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latin typeface="Roboto"/>
                <a:ea typeface="Roboto"/>
              </a:rPr>
              <a:t>Programming paradigm in which the flow of program is determined by </a:t>
            </a:r>
            <a:r>
              <a:rPr lang="en-US" b="1">
                <a:latin typeface="Roboto"/>
                <a:ea typeface="Roboto"/>
              </a:rPr>
              <a:t>events </a:t>
            </a:r>
            <a:r>
              <a:rPr lang="en-US">
                <a:latin typeface="Roboto"/>
                <a:ea typeface="Roboto"/>
              </a:rPr>
              <a:t>that are processed using </a:t>
            </a:r>
            <a:r>
              <a:rPr lang="en-US" b="1">
                <a:latin typeface="Roboto"/>
                <a:ea typeface="Roboto"/>
              </a:rPr>
              <a:t>handlers</a:t>
            </a:r>
          </a:p>
          <a:p>
            <a:pPr>
              <a:lnSpc>
                <a:spcPct val="114000"/>
              </a:lnSpc>
            </a:pPr>
            <a:r>
              <a:rPr lang="en-US" b="1">
                <a:latin typeface="Roboto"/>
                <a:ea typeface="Roboto"/>
              </a:rPr>
              <a:t>Inner Classes</a:t>
            </a:r>
            <a:r>
              <a:rPr lang="en-US">
                <a:latin typeface="Roboto"/>
                <a:ea typeface="Roboto"/>
              </a:rPr>
              <a:t> – Declared </a:t>
            </a:r>
            <a:r>
              <a:rPr lang="en-US">
                <a:latin typeface="Roboto"/>
              </a:rPr>
              <a:t>inside another class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-US">
                <a:latin typeface="Roboto"/>
              </a:rPr>
              <a:t>Have access to all attributes and methods of the enclosing class, including private ones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-US">
                <a:latin typeface="Roboto"/>
              </a:rPr>
              <a:t>Can do everything a normal class can</a:t>
            </a:r>
            <a:endParaRPr lang="en-US">
              <a:latin typeface="Roboto"/>
              <a:ea typeface="Roboto"/>
            </a:endParaRPr>
          </a:p>
          <a:p>
            <a:pPr>
              <a:lnSpc>
                <a:spcPct val="114000"/>
              </a:lnSpc>
            </a:pPr>
            <a:r>
              <a:rPr lang="en-US" b="1">
                <a:latin typeface="Roboto"/>
                <a:ea typeface="Roboto"/>
              </a:rPr>
              <a:t>Anonymous Inner Classes</a:t>
            </a:r>
            <a:r>
              <a:rPr lang="en-US">
                <a:latin typeface="Roboto"/>
                <a:ea typeface="Roboto"/>
              </a:rPr>
              <a:t> - </a:t>
            </a:r>
            <a:r>
              <a:rPr lang="en-US">
                <a:latin typeface="Roboto"/>
              </a:rPr>
              <a:t>Similar to an inner class, but without a class name 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-US">
                <a:latin typeface="Roboto"/>
              </a:rPr>
              <a:t>Declared and instantiated at the same time</a:t>
            </a:r>
            <a:endParaRPr lang="en-US"/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-US">
                <a:latin typeface="Roboto"/>
              </a:rPr>
              <a:t>Often used for one-time event handlers</a:t>
            </a:r>
            <a:endParaRPr lang="en-US" b="1">
              <a:latin typeface="Roboto"/>
              <a:ea typeface="Roboto"/>
            </a:endParaRPr>
          </a:p>
          <a:p>
            <a:pPr>
              <a:lnSpc>
                <a:spcPct val="114000"/>
              </a:lnSpc>
            </a:pPr>
            <a:r>
              <a:rPr lang="en-US" b="1">
                <a:latin typeface="Roboto"/>
                <a:ea typeface="Roboto"/>
              </a:rPr>
              <a:t>Lambda Expressions</a:t>
            </a:r>
            <a:r>
              <a:rPr lang="en-US">
                <a:latin typeface="Roboto"/>
                <a:ea typeface="Roboto"/>
              </a:rPr>
              <a:t> - </a:t>
            </a:r>
            <a:r>
              <a:rPr lang="en-US" b="1">
                <a:latin typeface="Roboto"/>
                <a:ea typeface="Roboto"/>
              </a:rPr>
              <a:t>S</a:t>
            </a:r>
            <a:r>
              <a:rPr lang="en-US" b="1">
                <a:latin typeface="Roboto"/>
              </a:rPr>
              <a:t>yntactic sugar</a:t>
            </a:r>
            <a:r>
              <a:rPr lang="en-US">
                <a:latin typeface="Roboto"/>
              </a:rPr>
              <a:t> for an anonymous inner class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-US">
                <a:latin typeface="Roboto"/>
                <a:ea typeface="Roboto"/>
              </a:rPr>
              <a:t>Can only be used to implement </a:t>
            </a:r>
            <a:r>
              <a:rPr lang="en-US" b="1">
                <a:latin typeface="Roboto"/>
                <a:ea typeface="Roboto"/>
              </a:rPr>
              <a:t>functional interfaces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-US">
                <a:latin typeface="Roboto"/>
              </a:rPr>
              <a:t>3 parts: argument list, arrow token, &amp; method body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89511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>
                <a:solidFill>
                  <a:srgbClr val="351C75"/>
                </a:solidFill>
                <a:latin typeface="Roboto Slab"/>
                <a:ea typeface="Roboto Slab"/>
                <a:cs typeface="Roboto Slab"/>
              </a:rPr>
              <a:t>Event-Driven Programming (examples)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DC5EF5B3-925B-5948-821B-C34A6BF26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095" y="1152425"/>
            <a:ext cx="5473807" cy="1402301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B2784EC-3442-384E-86D2-3D0CDAE7B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654" y="2778416"/>
            <a:ext cx="5384687" cy="13545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7F1A64-4E75-F24F-8C92-7FD778993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2680" y="4356675"/>
            <a:ext cx="6898640" cy="3765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D5B690-4847-4A41-BD9A-C77E3225FE5F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6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1415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55557C21-260F-458C-9A34-6E8128603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240" y="3718306"/>
            <a:ext cx="5565519" cy="1158546"/>
          </a:xfrm>
          <a:prstGeom prst="rect">
            <a:avLst/>
          </a:prstGeom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Java FX: Events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000"/>
              </a:lnSpc>
            </a:pPr>
            <a:r>
              <a:rPr lang="en-US">
                <a:latin typeface="Roboto"/>
                <a:sym typeface="Consolas"/>
              </a:rPr>
              <a:t>Event object holds details of what happened and is outputted from a source Object (i.e. Buttons)</a:t>
            </a:r>
            <a:r>
              <a:rPr lang="en-US"/>
              <a:t> 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-US" sz="1600"/>
              <a:t>Many different classes extend Event including </a:t>
            </a:r>
            <a:r>
              <a:rPr lang="en-US" sz="1600" err="1"/>
              <a:t>ActionEvent</a:t>
            </a:r>
            <a:r>
              <a:rPr lang="en-US" sz="1600"/>
              <a:t>, </a:t>
            </a:r>
            <a:r>
              <a:rPr lang="en-US" sz="1600" err="1"/>
              <a:t>KeyEvent</a:t>
            </a:r>
            <a:r>
              <a:rPr lang="en-US" sz="1600"/>
              <a:t>, </a:t>
            </a:r>
            <a:r>
              <a:rPr lang="en-US" sz="1600" err="1"/>
              <a:t>MouseEvent</a:t>
            </a:r>
            <a:r>
              <a:rPr lang="en-US" sz="1600"/>
              <a:t>, etc.</a:t>
            </a:r>
          </a:p>
          <a:p>
            <a:pPr>
              <a:lnSpc>
                <a:spcPct val="114000"/>
              </a:lnSpc>
            </a:pPr>
            <a:r>
              <a:rPr lang="en-US" err="1">
                <a:latin typeface="Roboto"/>
              </a:rPr>
              <a:t>EventHandler</a:t>
            </a:r>
            <a:r>
              <a:rPr lang="en-US">
                <a:latin typeface="Roboto"/>
              </a:rPr>
              <a:t> listens for a specific Event and processes it</a:t>
            </a:r>
          </a:p>
          <a:p>
            <a:pPr lvl="1">
              <a:lnSpc>
                <a:spcPct val="114000"/>
              </a:lnSpc>
              <a:spcBef>
                <a:spcPts val="0"/>
              </a:spcBef>
              <a:buSzPts val="1800"/>
            </a:pPr>
            <a:r>
              <a:rPr lang="en-US" sz="1600">
                <a:latin typeface="Roboto"/>
              </a:rPr>
              <a:t>Must be an instance of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EventHandler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&lt;T extends Event&gt; </a:t>
            </a:r>
            <a:r>
              <a:rPr lang="en-US" sz="1600">
                <a:latin typeface="Roboto"/>
              </a:rPr>
              <a:t>interface</a:t>
            </a:r>
          </a:p>
          <a:p>
            <a:pPr lvl="1">
              <a:lnSpc>
                <a:spcPct val="114000"/>
              </a:lnSpc>
              <a:spcBef>
                <a:spcPts val="0"/>
              </a:spcBef>
            </a:pPr>
            <a:r>
              <a:rPr lang="en-US" sz="1600">
                <a:latin typeface="Roboto"/>
              </a:rPr>
              <a:t>Must be registered with an event source object using 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source.setOnAction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err="1">
                <a:latin typeface="Courier New" panose="02070309020205020404" pitchFamily="49" charset="0"/>
                <a:cs typeface="Courier New" panose="02070309020205020404" pitchFamily="49" charset="0"/>
              </a:rPr>
              <a:t>EventHandler</a:t>
            </a:r>
            <a:r>
              <a:rPr lang="en-US" sz="1600">
                <a:latin typeface="Courier New" panose="02070309020205020404" pitchFamily="49" charset="0"/>
                <a:cs typeface="Courier New" panose="02070309020205020404" pitchFamily="49" charset="0"/>
              </a:rPr>
              <a:t>&lt;T extends Event&gt;)</a:t>
            </a:r>
            <a:endParaRPr lang="en-US" sz="1600">
              <a:latin typeface="Roboto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A72A7E-6E59-7F40-B6F8-5780B61F6E24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4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5114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ADTs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ADT - </a:t>
            </a:r>
            <a:r>
              <a:rPr lang="en-US" b="1">
                <a:latin typeface="Roboto"/>
                <a:ea typeface="Roboto"/>
                <a:cs typeface="Roboto"/>
                <a:sym typeface="Roboto"/>
              </a:rPr>
              <a:t>Abstract Data Type →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a data type whose creation and modification are constrained to a contract</a:t>
            </a:r>
          </a:p>
          <a:p>
            <a:pPr indent="-381000">
              <a:lnSpc>
                <a:spcPct val="114000"/>
              </a:lnSpc>
              <a:buSzPts val="24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This </a:t>
            </a:r>
            <a:r>
              <a:rPr lang="en-US" u="sng">
                <a:latin typeface="Roboto"/>
                <a:ea typeface="Roboto"/>
                <a:cs typeface="Roboto"/>
                <a:sym typeface="Roboto"/>
              </a:rPr>
              <a:t>contract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defines the behavior of data structures, and in Java, these are typically </a:t>
            </a:r>
            <a:r>
              <a:rPr lang="en-US" u="sng">
                <a:latin typeface="Roboto"/>
                <a:ea typeface="Roboto"/>
                <a:cs typeface="Roboto"/>
                <a:sym typeface="Roboto"/>
              </a:rPr>
              <a:t>interfaces</a:t>
            </a:r>
            <a:endParaRPr lang="en-US">
              <a:latin typeface="Roboto"/>
              <a:ea typeface="Roboto"/>
              <a:cs typeface="Roboto"/>
              <a:sym typeface="Roboto"/>
            </a:endParaRPr>
          </a:p>
          <a:p>
            <a:pPr marL="457200" lvl="0" indent="-3810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Concrete Data Structures implement an ADT</a:t>
            </a:r>
          </a:p>
        </p:txBody>
      </p:sp>
      <p:sp>
        <p:nvSpPr>
          <p:cNvPr id="114" name="Google Shape;114;p18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B9436E0-5D18-734E-9DEB-7325EE316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8767546"/>
              </p:ext>
            </p:extLst>
          </p:nvPr>
        </p:nvGraphicFramePr>
        <p:xfrm>
          <a:off x="974035" y="2885258"/>
          <a:ext cx="7195930" cy="181321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037687">
                  <a:extLst>
                    <a:ext uri="{9D8B030D-6E8A-4147-A177-3AD203B41FA5}">
                      <a16:colId xmlns:a16="http://schemas.microsoft.com/office/drawing/2014/main" val="2953209376"/>
                    </a:ext>
                  </a:extLst>
                </a:gridCol>
                <a:gridCol w="6158243">
                  <a:extLst>
                    <a:ext uri="{9D8B030D-6E8A-4147-A177-3AD203B41FA5}">
                      <a16:colId xmlns:a16="http://schemas.microsoft.com/office/drawing/2014/main" val="3858513316"/>
                    </a:ext>
                  </a:extLst>
                </a:gridCol>
              </a:tblGrid>
              <a:tr h="2781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/>
                        <a:t>ADT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911944"/>
                  </a:ext>
                </a:extLst>
              </a:tr>
              <a:tr h="39870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storing </a:t>
                      </a:r>
                      <a:r>
                        <a:rPr lang="en-US" u="sng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unordered</a:t>
                      </a:r>
                      <a:r>
                        <a:rPr lang="en-US" u="none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and </a:t>
                      </a:r>
                      <a:r>
                        <a:rPr lang="en-US" u="sng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unique</a:t>
                      </a:r>
                      <a:r>
                        <a:rPr lang="en-US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elements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849620"/>
                  </a:ext>
                </a:extLst>
              </a:tr>
              <a:tr h="306689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storing elements in an </a:t>
                      </a:r>
                      <a:r>
                        <a:rPr lang="en-US" u="sng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ordered</a:t>
                      </a:r>
                      <a:r>
                        <a:rPr lang="en-US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fashion so they can be indexed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549590"/>
                  </a:ext>
                </a:extLst>
              </a:tr>
              <a:tr h="39082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Stack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storing elements in a </a:t>
                      </a:r>
                      <a:r>
                        <a:rPr lang="en-US" u="sng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Last-in First-out (LIFO)</a:t>
                      </a:r>
                      <a:r>
                        <a:rPr lang="en-US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fashion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4111330"/>
                  </a:ext>
                </a:extLst>
              </a:tr>
              <a:tr h="412201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000000"/>
                          </a:solidFill>
                        </a:rPr>
                        <a:t>Queue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storing elements in a </a:t>
                      </a:r>
                      <a:r>
                        <a:rPr lang="en-US" u="sng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First-In First-Out(FIFO)</a:t>
                      </a:r>
                      <a:r>
                        <a:rPr lang="en-US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fashion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212964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21E6B1-653F-C947-BEA3-FE70C7F4C2D2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3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3487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  <a:sym typeface="Roboto Slab"/>
              </a:rPr>
              <a:t>LinkedList</a:t>
            </a:r>
            <a:endParaRPr>
              <a:solidFill>
                <a:srgbClr val="351C75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74" name="Google Shape;174;p26"/>
          <p:cNvSpPr txBox="1">
            <a:spLocks noGrp="1"/>
          </p:cNvSpPr>
          <p:nvPr>
            <p:ph type="body" idx="1"/>
          </p:nvPr>
        </p:nvSpPr>
        <p:spPr>
          <a:xfrm>
            <a:off x="311700" y="1152424"/>
            <a:ext cx="8520600" cy="36853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68300">
              <a:lnSpc>
                <a:spcPct val="114000"/>
              </a:lnSpc>
              <a:buSzPts val="22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Implements the </a:t>
            </a:r>
            <a:r>
              <a:rPr lang="en-US">
                <a:latin typeface="Courier New" panose="02070309020205020404" pitchFamily="49" charset="0"/>
                <a:ea typeface="Consolas"/>
                <a:cs typeface="Courier New" panose="02070309020205020404" pitchFamily="49" charset="0"/>
                <a:sym typeface="Consolas"/>
              </a:rPr>
              <a:t>List&lt;T&gt;</a:t>
            </a:r>
            <a:r>
              <a:rPr lang="en-US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interface </a:t>
            </a:r>
          </a:p>
          <a:p>
            <a:pPr lvl="0" indent="-368300">
              <a:lnSpc>
                <a:spcPct val="114000"/>
              </a:lnSpc>
              <a:buSzPts val="2200"/>
              <a:buFont typeface="Roboto"/>
              <a:buChar char="●"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Made up of </a:t>
            </a:r>
            <a:r>
              <a:rPr lang="en-US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Node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Objects each containing</a:t>
            </a:r>
            <a:r>
              <a:rPr lang="en-US">
                <a:latin typeface="Consolas"/>
                <a:ea typeface="Courier"/>
                <a:cs typeface="Consolas" panose="020B0609020204030204" pitchFamily="49" charset="0"/>
                <a:sym typeface="Courier"/>
              </a:rPr>
              <a:t>:</a:t>
            </a:r>
            <a:endParaRPr lang="en-US">
              <a:latin typeface="Roboto"/>
              <a:ea typeface="Roboto"/>
              <a:cs typeface="Roboto"/>
              <a:sym typeface="Roboto"/>
            </a:endParaRPr>
          </a:p>
          <a:p>
            <a:pPr lvl="1" indent="-368300">
              <a:lnSpc>
                <a:spcPct val="114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en-US" sz="160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data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- generic data type (all nodes hold the same data type)</a:t>
            </a:r>
          </a:p>
          <a:p>
            <a:pPr lvl="1" indent="-368300">
              <a:lnSpc>
                <a:spcPct val="114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en-US" sz="160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next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- reference to the next </a:t>
            </a:r>
            <a:r>
              <a:rPr lang="en-US" sz="1600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Roboto"/>
              </a:rPr>
              <a:t>Node</a:t>
            </a: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 in the List</a:t>
            </a:r>
          </a:p>
          <a:p>
            <a:pPr lvl="1" indent="-368300">
              <a:lnSpc>
                <a:spcPct val="114000"/>
              </a:lnSpc>
              <a:spcBef>
                <a:spcPts val="0"/>
              </a:spcBef>
              <a:buSzPts val="2200"/>
              <a:buFont typeface="Courier New" panose="02070309020205020404" pitchFamily="49" charset="0"/>
              <a:buChar char="o"/>
            </a:pPr>
            <a:r>
              <a:rPr lang="en-US" sz="160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prev</a:t>
            </a:r>
            <a:r>
              <a:rPr lang="en-US" sz="1600">
                <a:latin typeface="Roboto"/>
                <a:ea typeface="Roboto"/>
                <a:cs typeface="Consolas" panose="020B0609020204030204" pitchFamily="49" charset="0"/>
              </a:rPr>
              <a:t> – optional reference to the previous </a:t>
            </a:r>
            <a:r>
              <a:rPr lang="en-US" sz="1600"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Node</a:t>
            </a:r>
            <a:r>
              <a:rPr lang="en-US" sz="1600">
                <a:latin typeface="Roboto"/>
                <a:ea typeface="Roboto"/>
                <a:cs typeface="Consolas" panose="020B0609020204030204" pitchFamily="49" charset="0"/>
              </a:rPr>
              <a:t> to make the list doubly linked </a:t>
            </a:r>
          </a:p>
          <a:p>
            <a:pPr lvl="2" indent="-368300">
              <a:lnSpc>
                <a:spcPct val="114000"/>
              </a:lnSpc>
              <a:spcBef>
                <a:spcPts val="0"/>
              </a:spcBef>
              <a:buSzPts val="2200"/>
              <a:buFont typeface="Wingdings" pitchFamily="2" charset="2"/>
              <a:buChar char="§"/>
            </a:pPr>
            <a:r>
              <a:rPr lang="en-US">
                <a:latin typeface="Roboto"/>
                <a:ea typeface="Roboto"/>
                <a:cs typeface="Consolas" panose="020B0609020204030204" pitchFamily="49" charset="0"/>
              </a:rPr>
              <a:t>Without this reference, the List is singly linked</a:t>
            </a:r>
            <a:endParaRPr lang="en-US">
              <a:latin typeface="Roboto"/>
              <a:ea typeface="Roboto"/>
              <a:cs typeface="Consolas" panose="020B0609020204030204" pitchFamily="49" charset="0"/>
              <a:sym typeface="Courier"/>
            </a:endParaRPr>
          </a:p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-US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head</a:t>
            </a:r>
            <a:r>
              <a:rPr lang="en-US" i="1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- field in the LinkedList class that points to the first node</a:t>
            </a:r>
          </a:p>
          <a:p>
            <a:pPr marL="457200" lvl="0" indent="-36830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SzPts val="2200"/>
              <a:buFont typeface="Roboto"/>
              <a:buChar char="●"/>
            </a:pPr>
            <a:r>
              <a:rPr lang="en-US">
                <a:latin typeface="Courier New" panose="02070309020205020404" pitchFamily="49" charset="0"/>
                <a:ea typeface="Roboto"/>
                <a:cs typeface="Courier New" panose="02070309020205020404" pitchFamily="49" charset="0"/>
                <a:sym typeface="Courier"/>
              </a:rPr>
              <a:t>t</a:t>
            </a:r>
            <a:r>
              <a:rPr lang="en-US">
                <a:latin typeface="Courier New" panose="02070309020205020404" pitchFamily="49" charset="0"/>
                <a:ea typeface="Courier"/>
                <a:cs typeface="Courier New" panose="02070309020205020404" pitchFamily="49" charset="0"/>
                <a:sym typeface="Courier"/>
              </a:rPr>
              <a:t>ail</a:t>
            </a:r>
            <a:r>
              <a:rPr lang="en-US" i="1">
                <a:latin typeface="Courier"/>
                <a:ea typeface="Courier"/>
                <a:cs typeface="Courier"/>
                <a:sym typeface="Courier"/>
              </a:rPr>
              <a:t> </a:t>
            </a:r>
            <a:r>
              <a:rPr lang="en-US">
                <a:latin typeface="Roboto"/>
                <a:ea typeface="Roboto"/>
                <a:cs typeface="Courier"/>
                <a:sym typeface="Roboto"/>
              </a:rPr>
              <a:t>- optional field in the LinkedList class that p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oints to the last node</a:t>
            </a:r>
            <a:endParaRPr lang="en-US">
              <a:latin typeface="Roboto"/>
              <a:ea typeface="Roboto"/>
              <a:cs typeface="Roboto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0" y="50443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Google Shape;182;p27">
            <a:extLst>
              <a:ext uri="{FF2B5EF4-FFF2-40B4-BE49-F238E27FC236}">
                <a16:creationId xmlns:a16="http://schemas.microsoft.com/office/drawing/2014/main" id="{F2B71FCB-9B21-BD43-B21A-03ACCF21A2F3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t="4370"/>
          <a:stretch/>
        </p:blipFill>
        <p:spPr>
          <a:xfrm>
            <a:off x="766068" y="3776445"/>
            <a:ext cx="7071176" cy="82404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3C7DF7-E051-3C46-86CF-6A880EDF435A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4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386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  <a:sym typeface="Roboto Slab"/>
              </a:rPr>
              <a:t>Collections</a:t>
            </a:r>
            <a:endParaRPr lang="en-US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8655018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latin typeface="Roboto"/>
                <a:ea typeface="Roboto"/>
              </a:rPr>
              <a:t>Framework designed to provide an architecture to store and manipulate a group of objects</a:t>
            </a:r>
            <a:endParaRPr lang="en-US"/>
          </a:p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latin typeface="Roboto"/>
                <a:ea typeface="Roboto"/>
              </a:rPr>
              <a:t>Useful methods that every collection will implement:</a:t>
            </a:r>
            <a:endParaRPr lang="en-US"/>
          </a:p>
          <a:p>
            <a:pPr lvl="1">
              <a:lnSpc>
                <a:spcPct val="114999"/>
              </a:lnSpc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" sz="1600" err="1">
                <a:latin typeface="Consolas"/>
              </a:rPr>
              <a:t>boolean</a:t>
            </a:r>
            <a:r>
              <a:rPr lang="en" sz="1600">
                <a:latin typeface="Consolas"/>
              </a:rPr>
              <a:t> add(E e)</a:t>
            </a:r>
            <a:endParaRPr lang="en" sz="1600">
              <a:latin typeface="Consolas"/>
              <a:ea typeface="Roboto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" sz="1600" err="1">
                <a:latin typeface="Consolas"/>
              </a:rPr>
              <a:t>boolean</a:t>
            </a:r>
            <a:r>
              <a:rPr lang="en" sz="1600">
                <a:latin typeface="Consolas"/>
              </a:rPr>
              <a:t> </a:t>
            </a:r>
            <a:r>
              <a:rPr lang="en" sz="1600" err="1">
                <a:latin typeface="Consolas"/>
              </a:rPr>
              <a:t>addAll</a:t>
            </a:r>
            <a:r>
              <a:rPr lang="en" sz="1600">
                <a:latin typeface="Consolas"/>
              </a:rPr>
              <a:t>(Collection&lt;? extends E&gt; c)</a:t>
            </a:r>
            <a:endParaRPr lang="en" sz="1600">
              <a:latin typeface="Consolas"/>
              <a:ea typeface="Roboto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" sz="1600">
                <a:latin typeface="Consolas"/>
              </a:rPr>
              <a:t>void clear()</a:t>
            </a:r>
            <a:endParaRPr lang="en" sz="1600">
              <a:latin typeface="Consolas"/>
              <a:ea typeface="Roboto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" sz="1600" err="1">
                <a:latin typeface="Consolas"/>
              </a:rPr>
              <a:t>boolean</a:t>
            </a:r>
            <a:r>
              <a:rPr lang="en" sz="1600">
                <a:latin typeface="Consolas"/>
              </a:rPr>
              <a:t> contains(Object o)</a:t>
            </a:r>
            <a:endParaRPr lang="en" sz="1600">
              <a:latin typeface="Consolas"/>
              <a:ea typeface="Roboto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" sz="1600" err="1">
                <a:latin typeface="Consolas"/>
              </a:rPr>
              <a:t>boolean</a:t>
            </a:r>
            <a:r>
              <a:rPr lang="en" sz="1600">
                <a:latin typeface="Consolas"/>
              </a:rPr>
              <a:t> </a:t>
            </a:r>
            <a:r>
              <a:rPr lang="en" sz="1600" err="1">
                <a:latin typeface="Consolas"/>
              </a:rPr>
              <a:t>isEmpty</a:t>
            </a:r>
            <a:r>
              <a:rPr lang="en" sz="1600">
                <a:latin typeface="Consolas"/>
              </a:rPr>
              <a:t>()</a:t>
            </a:r>
            <a:endParaRPr lang="en" sz="1600">
              <a:latin typeface="Consolas"/>
              <a:ea typeface="Roboto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" sz="1600" err="1">
                <a:latin typeface="Consolas"/>
              </a:rPr>
              <a:t>boolean</a:t>
            </a:r>
            <a:r>
              <a:rPr lang="en" sz="1600">
                <a:latin typeface="Consolas"/>
              </a:rPr>
              <a:t> remove(Object o)</a:t>
            </a:r>
            <a:endParaRPr lang="en" sz="1600">
              <a:latin typeface="Consolas"/>
              <a:ea typeface="Roboto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" sz="1600">
                <a:latin typeface="Consolas"/>
              </a:rPr>
              <a:t>int size()</a:t>
            </a:r>
            <a:endParaRPr lang="en" sz="1600">
              <a:latin typeface="Consolas"/>
              <a:ea typeface="Roboto"/>
            </a:endParaRPr>
          </a:p>
          <a:p>
            <a:pPr lvl="1">
              <a:lnSpc>
                <a:spcPct val="114999"/>
              </a:lnSpc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" sz="1600">
                <a:latin typeface="Consolas"/>
              </a:rPr>
              <a:t>Object[] </a:t>
            </a:r>
            <a:r>
              <a:rPr lang="en" sz="1600" err="1">
                <a:latin typeface="Consolas"/>
              </a:rPr>
              <a:t>toArray</a:t>
            </a:r>
            <a:r>
              <a:rPr lang="en" sz="1600">
                <a:latin typeface="Consolas"/>
              </a:rPr>
              <a:t>()</a:t>
            </a:r>
          </a:p>
          <a:p>
            <a:pPr>
              <a:lnSpc>
                <a:spcPct val="114999"/>
              </a:lnSpc>
            </a:pPr>
            <a:r>
              <a:rPr lang="en">
                <a:latin typeface="Courier New" panose="02070309020205020404" pitchFamily="49" charset="0"/>
                <a:cs typeface="Courier New" panose="02070309020205020404" pitchFamily="49" charset="0"/>
              </a:rPr>
              <a:t>Set&lt;E&gt;, List&lt;E&gt;, Queue&lt;E&gt;,</a:t>
            </a:r>
            <a:r>
              <a:rPr lang="en">
                <a:latin typeface="Roboto"/>
                <a:ea typeface="Roboto"/>
              </a:rPr>
              <a:t>&amp;</a:t>
            </a:r>
            <a:r>
              <a:rPr lang="en">
                <a:latin typeface="Courier New" panose="02070309020205020404" pitchFamily="49" charset="0"/>
                <a:cs typeface="Courier New" panose="02070309020205020404" pitchFamily="49" charset="0"/>
              </a:rPr>
              <a:t> Stack&lt;E&gt; </a:t>
            </a:r>
            <a:r>
              <a:rPr lang="en">
                <a:latin typeface="Roboto"/>
                <a:ea typeface="Roboto"/>
                <a:cs typeface="Courier New" panose="02070309020205020404" pitchFamily="49" charset="0"/>
              </a:rPr>
              <a:t>all extend</a:t>
            </a:r>
            <a:r>
              <a:rPr lang="en">
                <a:latin typeface="Roboto"/>
                <a:ea typeface="Roboto"/>
              </a:rPr>
              <a:t> </a:t>
            </a:r>
            <a:r>
              <a:rPr lang="en"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Collection&lt;E&gt;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79847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</a:rPr>
              <a:t>Iterator / Iterable</a:t>
            </a:r>
            <a:endParaRPr lang="en-US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699" y="1266325"/>
            <a:ext cx="3943059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Font typeface="Roboto"/>
              <a:buChar char="●"/>
            </a:pPr>
            <a:r>
              <a:rPr lang="en"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Iterator&lt;E&gt;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>
                <a:latin typeface="Consolas"/>
              </a:rPr>
              <a:t>- </a:t>
            </a:r>
            <a:r>
              <a:rPr lang="en">
                <a:latin typeface="Roboto"/>
                <a:ea typeface="Roboto"/>
              </a:rPr>
              <a:t>Defines the methods that allow for a collection to be iterated through</a:t>
            </a:r>
          </a:p>
          <a:p>
            <a:pPr lvl="1">
              <a:lnSpc>
                <a:spcPct val="114999"/>
              </a:lnSpc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" sz="160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boolean</a:t>
            </a:r>
            <a:r>
              <a:rPr lang="en" sz="1600"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 </a:t>
            </a:r>
            <a:r>
              <a:rPr lang="en" sz="1600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hasNext</a:t>
            </a:r>
            <a:r>
              <a:rPr lang="en" sz="1600"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()</a:t>
            </a:r>
          </a:p>
          <a:p>
            <a:pPr lvl="1">
              <a:lnSpc>
                <a:spcPct val="114999"/>
              </a:lnSpc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" sz="1600"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E next()</a:t>
            </a:r>
          </a:p>
          <a:p>
            <a:pPr>
              <a:lnSpc>
                <a:spcPct val="114999"/>
              </a:lnSpc>
              <a:spcBef>
                <a:spcPts val="0"/>
              </a:spcBef>
              <a:buSzPts val="1800"/>
              <a:buFont typeface="Roboto"/>
              <a:buChar char="●"/>
            </a:pPr>
            <a:r>
              <a:rPr lang="en" err="1"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Iterable</a:t>
            </a:r>
            <a:r>
              <a:rPr lang="en">
                <a:latin typeface="Courier New" panose="02070309020205020404" pitchFamily="49" charset="0"/>
                <a:ea typeface="Roboto"/>
                <a:cs typeface="Courier New" panose="02070309020205020404" pitchFamily="49" charset="0"/>
              </a:rPr>
              <a:t>&lt;E&gt;</a:t>
            </a:r>
            <a:r>
              <a:rPr lang="en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"/>
              <a:t>- A collection which can be iterated through</a:t>
            </a:r>
          </a:p>
          <a:p>
            <a:pPr lvl="1">
              <a:lnSpc>
                <a:spcPct val="114999"/>
              </a:lnSpc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" sz="1600">
                <a:latin typeface="Courier New" panose="02070309020205020404" pitchFamily="49" charset="0"/>
                <a:cs typeface="Courier New" panose="02070309020205020404" pitchFamily="49" charset="0"/>
              </a:rPr>
              <a:t>Iterator&lt;E&gt; iterator()</a:t>
            </a:r>
          </a:p>
          <a:p>
            <a:pPr lvl="1">
              <a:lnSpc>
                <a:spcPct val="114999"/>
              </a:lnSpc>
              <a:spcBef>
                <a:spcPts val="0"/>
              </a:spcBef>
              <a:buSzPts val="1800"/>
              <a:buFont typeface="Courier New" panose="02070309020205020404" pitchFamily="49" charset="0"/>
              <a:buChar char="o"/>
            </a:pPr>
            <a:r>
              <a:rPr lang="en" sz="1600">
                <a:latin typeface="Courier New" panose="02070309020205020404" pitchFamily="49" charset="0"/>
                <a:cs typeface="Courier New" panose="02070309020205020404" pitchFamily="49" charset="0"/>
              </a:rPr>
              <a:t>Collections</a:t>
            </a:r>
            <a:r>
              <a:rPr lang="en" sz="1600"/>
              <a:t> implements </a:t>
            </a:r>
            <a:r>
              <a:rPr lang="en" sz="1600" err="1">
                <a:latin typeface="Courier New" panose="02070309020205020404" pitchFamily="49" charset="0"/>
                <a:cs typeface="Courier New" panose="02070309020205020404" pitchFamily="49" charset="0"/>
              </a:rPr>
              <a:t>Iterable</a:t>
            </a:r>
            <a:endParaRPr lang="en" sz="1600">
              <a:latin typeface="Courier New" panose="02070309020205020404" pitchFamily="49" charset="0"/>
              <a:ea typeface="Roboto"/>
              <a:cs typeface="Courier New" panose="02070309020205020404" pitchFamily="49" charset="0"/>
            </a:endParaRPr>
          </a:p>
          <a:p>
            <a:pPr lvl="1">
              <a:lnSpc>
                <a:spcPct val="114999"/>
              </a:lnSpc>
              <a:spcAft>
                <a:spcPts val="800"/>
              </a:spcAft>
              <a:buFont typeface="Roboto"/>
              <a:buChar char="●"/>
            </a:pPr>
            <a:endParaRPr lang="en">
              <a:latin typeface="Roboto"/>
              <a:ea typeface="Roboto"/>
            </a:endParaRPr>
          </a:p>
          <a:p>
            <a:pPr>
              <a:lnSpc>
                <a:spcPct val="114999"/>
              </a:lnSpc>
              <a:spcAft>
                <a:spcPts val="800"/>
              </a:spcAft>
              <a:buFont typeface="Roboto"/>
              <a:buChar char="●"/>
            </a:pPr>
            <a:endParaRPr lang="en">
              <a:latin typeface="Roboto"/>
              <a:ea typeface="Roboto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8AB1F8-8106-A84E-AD03-393D8BA952B2}"/>
              </a:ext>
            </a:extLst>
          </p:cNvPr>
          <p:cNvSpPr txBox="1"/>
          <p:nvPr/>
        </p:nvSpPr>
        <p:spPr>
          <a:xfrm>
            <a:off x="7380514" y="23348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3" action="ppaction://hlinksldjump"/>
              </a:rPr>
              <a:t>Back to Topics List</a:t>
            </a:r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D52BC95-5FAF-0E4A-BA5B-86E6495E6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848" y="1606350"/>
            <a:ext cx="4439452" cy="236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4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</a:rPr>
              <a:t>Data Types</a:t>
            </a:r>
            <a:endParaRPr lang="en-US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152425"/>
            <a:ext cx="5381434" cy="2985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fontAlgn="base">
              <a:lnSpc>
                <a:spcPct val="150000"/>
              </a:lnSpc>
            </a:pPr>
            <a:r>
              <a:rPr lang="en-US">
                <a:solidFill>
                  <a:srgbClr val="695D46"/>
                </a:solidFill>
              </a:rPr>
              <a:t>2 Categories for the type of a variable​:</a:t>
            </a:r>
          </a:p>
          <a:p>
            <a:pPr lvl="1" fontAlgn="base">
              <a:lnSpc>
                <a:spcPct val="150000"/>
              </a:lnSpc>
              <a:spcBef>
                <a:spcPts val="0"/>
              </a:spcBef>
            </a:pPr>
            <a:r>
              <a:rPr lang="en-US" sz="1600">
                <a:solidFill>
                  <a:srgbClr val="695D46"/>
                </a:solidFill>
              </a:rPr>
              <a:t>8 Primitive​ Types</a:t>
            </a:r>
          </a:p>
          <a:p>
            <a:pPr lvl="2" fontAlgn="base"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695D46"/>
                </a:solidFill>
                <a:latin typeface="Roboto"/>
              </a:rPr>
              <a:t>Integer numbers: </a:t>
            </a:r>
            <a:r>
              <a:rPr lang="en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byte, short, int, long</a:t>
            </a:r>
          </a:p>
          <a:p>
            <a:pPr lvl="2" fontAlgn="base"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695D46"/>
                </a:solidFill>
                <a:latin typeface="Roboto"/>
              </a:rPr>
              <a:t>Floating point: </a:t>
            </a:r>
            <a:r>
              <a:rPr lang="en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float, double</a:t>
            </a:r>
          </a:p>
          <a:p>
            <a:pPr lvl="2" fontAlgn="base">
              <a:lnSpc>
                <a:spcPct val="150000"/>
              </a:lnSpc>
              <a:spcBef>
                <a:spcPts val="0"/>
              </a:spcBef>
            </a:pPr>
            <a:r>
              <a:rPr lang="en">
                <a:solidFill>
                  <a:srgbClr val="695D46"/>
                </a:solidFill>
                <a:latin typeface="Roboto"/>
              </a:rPr>
              <a:t>Other: </a:t>
            </a:r>
            <a:r>
              <a:rPr lang="en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char, </a:t>
            </a:r>
            <a:r>
              <a:rPr lang="en" err="1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boolean</a:t>
            </a:r>
            <a:endParaRPr lang="en-US">
              <a:solidFill>
                <a:srgbClr val="695D46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 fontAlgn="base">
              <a:lnSpc>
                <a:spcPct val="150000"/>
              </a:lnSpc>
              <a:spcBef>
                <a:spcPts val="0"/>
              </a:spcBef>
            </a:pPr>
            <a:r>
              <a:rPr lang="en-US" sz="1600">
                <a:solidFill>
                  <a:srgbClr val="695D46"/>
                </a:solidFill>
              </a:rPr>
              <a:t>Object/Reference Types</a:t>
            </a:r>
          </a:p>
          <a:p>
            <a:pPr lvl="2" fontAlgn="base">
              <a:lnSpc>
                <a:spcPct val="150000"/>
              </a:lnSpc>
              <a:spcBef>
                <a:spcPts val="0"/>
              </a:spcBef>
            </a:pPr>
            <a:r>
              <a:rPr lang="en-US">
                <a:solidFill>
                  <a:srgbClr val="695D46"/>
                </a:solidFill>
              </a:rPr>
              <a:t>Ex. 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>
                <a:solidFill>
                  <a:srgbClr val="695D46"/>
                </a:solidFill>
              </a:rPr>
              <a:t>, </a:t>
            </a:r>
            <a:r>
              <a:rPr lang="en-US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Scanner</a:t>
            </a:r>
            <a:r>
              <a:rPr lang="en-US">
                <a:solidFill>
                  <a:srgbClr val="695D46"/>
                </a:solidFill>
              </a:rPr>
              <a:t>, etc.</a:t>
            </a: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FEC9EB5-B008-4E9F-BF19-ADCE7C13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4902" y="1065255"/>
            <a:ext cx="2743200" cy="32045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8D5462-F95E-C943-95F9-AC29C3F4D473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4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95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rgbClr val="351C75"/>
                </a:solidFill>
                <a:latin typeface="Roboto Slab"/>
                <a:ea typeface="Roboto Slab"/>
                <a:cs typeface="Roboto Slab"/>
              </a:rPr>
              <a:t>Expressions &amp; Operators</a:t>
            </a:r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311700" y="1206367"/>
            <a:ext cx="3948600" cy="27307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>
                <a:solidFill>
                  <a:srgbClr val="695D46"/>
                </a:solidFill>
              </a:rPr>
              <a:t>Expression</a:t>
            </a:r>
            <a:r>
              <a:rPr lang="en-US">
                <a:solidFill>
                  <a:srgbClr val="695D46"/>
                </a:solidFill>
              </a:rPr>
              <a:t> - Combination of 1 or more operators and operands</a:t>
            </a:r>
          </a:p>
          <a:p>
            <a:pPr lvl="1">
              <a:spcBef>
                <a:spcPts val="0"/>
              </a:spcBef>
            </a:pPr>
            <a:r>
              <a:rPr lang="en-US" sz="1600">
                <a:solidFill>
                  <a:srgbClr val="695D46"/>
                </a:solidFill>
              </a:rPr>
              <a:t>Ex: </a:t>
            </a:r>
            <a:r>
              <a:rPr lang="en-US" sz="1600">
                <a:solidFill>
                  <a:srgbClr val="695D4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 total = 2+ 3 *5;</a:t>
            </a:r>
          </a:p>
          <a:p>
            <a:r>
              <a:rPr lang="en-US">
                <a:solidFill>
                  <a:srgbClr val="695D46"/>
                </a:solidFill>
              </a:rPr>
              <a:t>Operators of the same precedence are evaluated from left to right</a:t>
            </a:r>
          </a:p>
          <a:p>
            <a:r>
              <a:rPr lang="en-US">
                <a:solidFill>
                  <a:srgbClr val="695D46"/>
                </a:solidFill>
              </a:rPr>
              <a:t>Use parentheses to force precedence</a:t>
            </a:r>
            <a:endParaRPr lang="en">
              <a:solidFill>
                <a:srgbClr val="695D46"/>
              </a:solidFill>
            </a:endParaRPr>
          </a:p>
          <a:p>
            <a:pPr marL="114300" indent="0">
              <a:lnSpc>
                <a:spcPct val="114999"/>
              </a:lnSpc>
              <a:buNone/>
            </a:pPr>
            <a:endParaRPr lang="en-US">
              <a:solidFill>
                <a:srgbClr val="000000"/>
              </a:solidFill>
              <a:latin typeface="Courier New"/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-87350" y="5022950"/>
            <a:ext cx="9250800" cy="198300"/>
          </a:xfrm>
          <a:prstGeom prst="rect">
            <a:avLst/>
          </a:prstGeom>
          <a:solidFill>
            <a:srgbClr val="20124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35A8CC-21F8-0345-91E8-AD399DF41EE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284643"/>
            <a:ext cx="4355716" cy="33062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87B6C0-07E0-524A-9544-7C5BB164D456}"/>
              </a:ext>
            </a:extLst>
          </p:cNvPr>
          <p:cNvSpPr txBox="1"/>
          <p:nvPr/>
        </p:nvSpPr>
        <p:spPr>
          <a:xfrm>
            <a:off x="7380514" y="18662"/>
            <a:ext cx="17448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hlinkClick r:id="rId4" action="ppaction://hlinksldjump"/>
              </a:rPr>
              <a:t>Back to Topics List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552166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6300FCF43ED04E87CB4B57FC3C3C95" ma:contentTypeVersion="13" ma:contentTypeDescription="Create a new document." ma:contentTypeScope="" ma:versionID="874725e3a60c17d324077138242edb29">
  <xsd:schema xmlns:xsd="http://www.w3.org/2001/XMLSchema" xmlns:xs="http://www.w3.org/2001/XMLSchema" xmlns:p="http://schemas.microsoft.com/office/2006/metadata/properties" xmlns:ns2="6d897a64-fd1a-4841-a5a6-03aa7edfec3b" xmlns:ns3="93fa23cd-929c-4644-b0d5-0bf71b73b6cb" targetNamespace="http://schemas.microsoft.com/office/2006/metadata/properties" ma:root="true" ma:fieldsID="5484c4ab390f949670cc6576c2eae8d6" ns2:_="" ns3:_="">
    <xsd:import namespace="6d897a64-fd1a-4841-a5a6-03aa7edfec3b"/>
    <xsd:import namespace="93fa23cd-929c-4644-b0d5-0bf71b73b6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897a64-fd1a-4841-a5a6-03aa7edfec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3fa23cd-929c-4644-b0d5-0bf71b73b6c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D6BC2A-1CB9-432B-BAD8-630C56BD70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FF0CA7-DB88-4CF0-AA4F-4E81EC987919}">
  <ds:schemaRefs>
    <ds:schemaRef ds:uri="6d897a64-fd1a-4841-a5a6-03aa7edfec3b"/>
    <ds:schemaRef ds:uri="93fa23cd-929c-4644-b0d5-0bf71b73b6c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25068E5-04B1-4FB6-9EEF-15624DE547A5}">
  <ds:schemaRefs>
    <ds:schemaRef ds:uri="6d897a64-fd1a-4841-a5a6-03aa7edfec3b"/>
    <ds:schemaRef ds:uri="93fa23cd-929c-4644-b0d5-0bf71b73b6c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78</Slides>
  <Notes>78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Tropic</vt:lpstr>
      <vt:lpstr>Final Exam Review /////</vt:lpstr>
      <vt:lpstr>Announcements</vt:lpstr>
      <vt:lpstr>Kahoot</vt:lpstr>
      <vt:lpstr>Topics</vt:lpstr>
      <vt:lpstr>Topics (cont.)</vt:lpstr>
      <vt:lpstr>Topics (cont.)</vt:lpstr>
      <vt:lpstr>Variables</vt:lpstr>
      <vt:lpstr>Data Types</vt:lpstr>
      <vt:lpstr>Expressions &amp; Operators</vt:lpstr>
      <vt:lpstr>Type Conversion</vt:lpstr>
      <vt:lpstr>Strings</vt:lpstr>
      <vt:lpstr>Printing</vt:lpstr>
      <vt:lpstr>Scanner</vt:lpstr>
      <vt:lpstr>Conditionals</vt:lpstr>
      <vt:lpstr>Conditionals (examples)</vt:lpstr>
      <vt:lpstr>Iteration</vt:lpstr>
      <vt:lpstr>Iteration (examples)</vt:lpstr>
      <vt:lpstr>Packages</vt:lpstr>
      <vt:lpstr>Creating Packages</vt:lpstr>
      <vt:lpstr>Math &amp; Random</vt:lpstr>
      <vt:lpstr>Enums</vt:lpstr>
      <vt:lpstr>Arrays</vt:lpstr>
      <vt:lpstr>2D Arrays</vt:lpstr>
      <vt:lpstr>Classes</vt:lpstr>
      <vt:lpstr>Instance &amp; Static Variables</vt:lpstr>
      <vt:lpstr>Instance &amp; Static Variables (cont.)</vt:lpstr>
      <vt:lpstr>Instance &amp; Static Methods</vt:lpstr>
      <vt:lpstr>Instance &amp; Static Methods (cont.)</vt:lpstr>
      <vt:lpstr>Method Overloading</vt:lpstr>
      <vt:lpstr>Scope</vt:lpstr>
      <vt:lpstr>Visibility Modifiers</vt:lpstr>
      <vt:lpstr>Encapsulation</vt:lpstr>
      <vt:lpstr>Constructors</vt:lpstr>
      <vt:lpstr>Constructor Chaining</vt:lpstr>
      <vt:lpstr>this &amp; null Keywords</vt:lpstr>
      <vt:lpstr>Shallow vs Deep Copies</vt:lpstr>
      <vt:lpstr>Copy Constructors</vt:lpstr>
      <vt:lpstr>Wrapper Classes</vt:lpstr>
      <vt:lpstr>Commenting &amp; JavaDocs</vt:lpstr>
      <vt:lpstr>Software Design &amp; Development</vt:lpstr>
      <vt:lpstr>Inheritance</vt:lpstr>
      <vt:lpstr>Method Overriding</vt:lpstr>
      <vt:lpstr>Components of a Good Class</vt:lpstr>
      <vt:lpstr>Components of a Good Class (examples)</vt:lpstr>
      <vt:lpstr>Polymorphism</vt:lpstr>
      <vt:lpstr>Polymorphism - Casting</vt:lpstr>
      <vt:lpstr>Polymorphism – Compile Time</vt:lpstr>
      <vt:lpstr>Polymorphism – Run Time</vt:lpstr>
      <vt:lpstr>Polymorphism Practice</vt:lpstr>
      <vt:lpstr>Abstract Classes</vt:lpstr>
      <vt:lpstr>Interfaces</vt:lpstr>
      <vt:lpstr>Abstract Classes vs. Interfaces</vt:lpstr>
      <vt:lpstr>Comparable</vt:lpstr>
      <vt:lpstr>ArrayList</vt:lpstr>
      <vt:lpstr>Generics</vt:lpstr>
      <vt:lpstr>Generic Classes</vt:lpstr>
      <vt:lpstr>Big-O (Asymptotics)</vt:lpstr>
      <vt:lpstr>Searching</vt:lpstr>
      <vt:lpstr>Sorting - Bubble Sort</vt:lpstr>
      <vt:lpstr>Sorting - Selection Sort</vt:lpstr>
      <vt:lpstr>Sorting - Insertion Sort</vt:lpstr>
      <vt:lpstr>Exceptions</vt:lpstr>
      <vt:lpstr>Handling Exceptions</vt:lpstr>
      <vt:lpstr>Handling Exceptions</vt:lpstr>
      <vt:lpstr>File I/O</vt:lpstr>
      <vt:lpstr>File I/O (examples)</vt:lpstr>
      <vt:lpstr>Recursion</vt:lpstr>
      <vt:lpstr>Recursion (example)</vt:lpstr>
      <vt:lpstr>Java FX: Basics</vt:lpstr>
      <vt:lpstr>Java FX: Shapes, Colors, &amp; Images</vt:lpstr>
      <vt:lpstr>Java FX: Layout</vt:lpstr>
      <vt:lpstr>Event-Driven Programming</vt:lpstr>
      <vt:lpstr>Event-Driven Programming (examples)</vt:lpstr>
      <vt:lpstr>Java FX: Events</vt:lpstr>
      <vt:lpstr>ADTs</vt:lpstr>
      <vt:lpstr>LinkedList</vt:lpstr>
      <vt:lpstr>Collections</vt:lpstr>
      <vt:lpstr>Iterator / Iterable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Exam Review /////</dc:title>
  <cp:revision>1</cp:revision>
  <dcterms:modified xsi:type="dcterms:W3CDTF">2022-04-25T03:13:12Z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0x010100676300FCF43ED04E87CB4B57FC3C3C95</vt:lpwstr>
  </property>
  <property fmtid="{D5CDD505-2E9C-101B-9397-08002B2CF9AE}" pid="3" name="Order">
    <vt:r8>107800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ComplianceAssetId">
    <vt:lpwstr/>
  </property>
  <property fmtid="{D5CDD505-2E9C-101B-9397-08002B2CF9AE}" pid="7" name="TemplateUrl">
    <vt:lpwstr/>
  </property>
  <property fmtid="{D5CDD505-2E9C-101B-9397-08002B2CF9AE}" pid="8" name="_ExtendedDescription">
    <vt:lpwstr/>
  </property>
</Properties>
</file>